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2" r:id="rId7"/>
    <p:sldId id="261" r:id="rId8"/>
    <p:sldId id="260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4A3F"/>
    <a:srgbClr val="DCD3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1" d="100"/>
          <a:sy n="91" d="100"/>
        </p:scale>
        <p:origin x="2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Валерия Лавренова" userId="1639fefcaab45ba4" providerId="LiveId" clId="{870A6290-4565-48C8-A7EA-6899A2D33DE5}"/>
    <pc:docChg chg="undo custSel addSld modSld modMainMaster">
      <pc:chgData name="Валерия Лавренова" userId="1639fefcaab45ba4" providerId="LiveId" clId="{870A6290-4565-48C8-A7EA-6899A2D33DE5}" dt="2022-10-17T18:45:07.818" v="955" actId="207"/>
      <pc:docMkLst>
        <pc:docMk/>
      </pc:docMkLst>
      <pc:sldChg chg="addSp modSp mod modTransition">
        <pc:chgData name="Валерия Лавренова" userId="1639fefcaab45ba4" providerId="LiveId" clId="{870A6290-4565-48C8-A7EA-6899A2D33DE5}" dt="2022-10-17T18:43:06.002" v="926" actId="207"/>
        <pc:sldMkLst>
          <pc:docMk/>
          <pc:sldMk cId="2179932129" sldId="256"/>
        </pc:sldMkLst>
        <pc:spChg chg="mod">
          <ac:chgData name="Валерия Лавренова" userId="1639fefcaab45ba4" providerId="LiveId" clId="{870A6290-4565-48C8-A7EA-6899A2D33DE5}" dt="2022-10-17T18:43:03.406" v="925" actId="207"/>
          <ac:spMkLst>
            <pc:docMk/>
            <pc:sldMk cId="2179932129" sldId="256"/>
            <ac:spMk id="8" creationId="{02917A48-3EFB-41AD-8222-D28194008D13}"/>
          </ac:spMkLst>
        </pc:spChg>
        <pc:spChg chg="add mod">
          <ac:chgData name="Валерия Лавренова" userId="1639fefcaab45ba4" providerId="LiveId" clId="{870A6290-4565-48C8-A7EA-6899A2D33DE5}" dt="2022-10-17T18:43:06.002" v="926" actId="207"/>
          <ac:spMkLst>
            <pc:docMk/>
            <pc:sldMk cId="2179932129" sldId="256"/>
            <ac:spMk id="18" creationId="{08EA2FE2-0F8E-4A9D-A60A-437FD1A2D202}"/>
          </ac:spMkLst>
        </pc:spChg>
      </pc:sldChg>
      <pc:sldChg chg="modSp mod modTransition">
        <pc:chgData name="Валерия Лавренова" userId="1639fefcaab45ba4" providerId="LiveId" clId="{870A6290-4565-48C8-A7EA-6899A2D33DE5}" dt="2022-10-17T18:43:20.147" v="929" actId="207"/>
        <pc:sldMkLst>
          <pc:docMk/>
          <pc:sldMk cId="2489221210" sldId="257"/>
        </pc:sldMkLst>
        <pc:spChg chg="mod">
          <ac:chgData name="Валерия Лавренова" userId="1639fefcaab45ba4" providerId="LiveId" clId="{870A6290-4565-48C8-A7EA-6899A2D33DE5}" dt="2022-10-17T18:43:15.740" v="928" actId="207"/>
          <ac:spMkLst>
            <pc:docMk/>
            <pc:sldMk cId="2489221210" sldId="257"/>
            <ac:spMk id="7" creationId="{F34658DF-01E7-404D-9488-AAE33A94213C}"/>
          </ac:spMkLst>
        </pc:spChg>
        <pc:spChg chg="mod">
          <ac:chgData name="Валерия Лавренова" userId="1639fefcaab45ba4" providerId="LiveId" clId="{870A6290-4565-48C8-A7EA-6899A2D33DE5}" dt="2022-10-17T18:43:20.147" v="929" actId="207"/>
          <ac:spMkLst>
            <pc:docMk/>
            <pc:sldMk cId="2489221210" sldId="257"/>
            <ac:spMk id="10" creationId="{5CB5B251-1026-4465-9834-81FCA0CCCC3F}"/>
          </ac:spMkLst>
        </pc:spChg>
      </pc:sldChg>
      <pc:sldChg chg="modSp mod modTransition">
        <pc:chgData name="Валерия Лавренова" userId="1639fefcaab45ba4" providerId="LiveId" clId="{870A6290-4565-48C8-A7EA-6899A2D33DE5}" dt="2022-10-17T18:43:37.863" v="934" actId="207"/>
        <pc:sldMkLst>
          <pc:docMk/>
          <pc:sldMk cId="2820473347" sldId="258"/>
        </pc:sldMkLst>
        <pc:spChg chg="mod">
          <ac:chgData name="Валерия Лавренова" userId="1639fefcaab45ba4" providerId="LiveId" clId="{870A6290-4565-48C8-A7EA-6899A2D33DE5}" dt="2022-10-17T18:43:24.783" v="930" actId="207"/>
          <ac:spMkLst>
            <pc:docMk/>
            <pc:sldMk cId="2820473347" sldId="258"/>
            <ac:spMk id="8" creationId="{DD9D25CD-3069-40D8-B30E-371071F23FB5}"/>
          </ac:spMkLst>
        </pc:spChg>
        <pc:spChg chg="mod">
          <ac:chgData name="Валерия Лавренова" userId="1639fefcaab45ba4" providerId="LiveId" clId="{870A6290-4565-48C8-A7EA-6899A2D33DE5}" dt="2022-10-17T18:43:28.903" v="931" actId="207"/>
          <ac:spMkLst>
            <pc:docMk/>
            <pc:sldMk cId="2820473347" sldId="258"/>
            <ac:spMk id="9" creationId="{B120232E-B2E2-452D-8096-7DB40BCBD11A}"/>
          </ac:spMkLst>
        </pc:spChg>
        <pc:spChg chg="mod">
          <ac:chgData name="Валерия Лавренова" userId="1639fefcaab45ba4" providerId="LiveId" clId="{870A6290-4565-48C8-A7EA-6899A2D33DE5}" dt="2022-10-17T18:43:31.746" v="932" actId="207"/>
          <ac:spMkLst>
            <pc:docMk/>
            <pc:sldMk cId="2820473347" sldId="258"/>
            <ac:spMk id="15" creationId="{0ED44D18-14B7-46A7-A0D4-91A2EDB89EE1}"/>
          </ac:spMkLst>
        </pc:spChg>
        <pc:spChg chg="mod">
          <ac:chgData name="Валерия Лавренова" userId="1639fefcaab45ba4" providerId="LiveId" clId="{870A6290-4565-48C8-A7EA-6899A2D33DE5}" dt="2022-10-17T18:43:34.675" v="933" actId="207"/>
          <ac:spMkLst>
            <pc:docMk/>
            <pc:sldMk cId="2820473347" sldId="258"/>
            <ac:spMk id="17" creationId="{BC81E816-FD41-43AC-ABC3-ADB6D4671780}"/>
          </ac:spMkLst>
        </pc:spChg>
        <pc:spChg chg="mod">
          <ac:chgData name="Валерия Лавренова" userId="1639fefcaab45ba4" providerId="LiveId" clId="{870A6290-4565-48C8-A7EA-6899A2D33DE5}" dt="2022-10-17T18:43:37.863" v="934" actId="207"/>
          <ac:spMkLst>
            <pc:docMk/>
            <pc:sldMk cId="2820473347" sldId="258"/>
            <ac:spMk id="18" creationId="{4F0C0EB8-F644-4AC2-929E-7F635EF650E2}"/>
          </ac:spMkLst>
        </pc:spChg>
      </pc:sldChg>
      <pc:sldChg chg="addSp delSp modSp new mod modTransition setBg">
        <pc:chgData name="Валерия Лавренова" userId="1639fefcaab45ba4" providerId="LiveId" clId="{870A6290-4565-48C8-A7EA-6899A2D33DE5}" dt="2022-10-17T18:45:01.652" v="954" actId="207"/>
        <pc:sldMkLst>
          <pc:docMk/>
          <pc:sldMk cId="563564067" sldId="259"/>
        </pc:sldMkLst>
        <pc:spChg chg="del">
          <ac:chgData name="Валерия Лавренова" userId="1639fefcaab45ba4" providerId="LiveId" clId="{870A6290-4565-48C8-A7EA-6899A2D33DE5}" dt="2022-10-16T07:30:17.279" v="4" actId="478"/>
          <ac:spMkLst>
            <pc:docMk/>
            <pc:sldMk cId="563564067" sldId="259"/>
            <ac:spMk id="2" creationId="{37564DF4-354D-4AFD-AC3A-328A98F7E5A9}"/>
          </ac:spMkLst>
        </pc:spChg>
        <pc:spChg chg="del">
          <ac:chgData name="Валерия Лавренова" userId="1639fefcaab45ba4" providerId="LiveId" clId="{870A6290-4565-48C8-A7EA-6899A2D33DE5}" dt="2022-10-16T07:30:18.589" v="5" actId="478"/>
          <ac:spMkLst>
            <pc:docMk/>
            <pc:sldMk cId="563564067" sldId="259"/>
            <ac:spMk id="3" creationId="{E3C31E98-B2D1-4746-BCE6-18697E59BD95}"/>
          </ac:spMkLst>
        </pc:spChg>
        <pc:spChg chg="add mod">
          <ac:chgData name="Валерия Лавренова" userId="1639fefcaab45ba4" providerId="LiveId" clId="{870A6290-4565-48C8-A7EA-6899A2D33DE5}" dt="2022-10-17T18:45:01.652" v="954" actId="207"/>
          <ac:spMkLst>
            <pc:docMk/>
            <pc:sldMk cId="563564067" sldId="259"/>
            <ac:spMk id="6" creationId="{EFCA0860-46CF-4CCE-A082-60E97BC47DFB}"/>
          </ac:spMkLst>
        </pc:spChg>
        <pc:graphicFrameChg chg="add del mod">
          <ac:chgData name="Валерия Лавренова" userId="1639fefcaab45ba4" providerId="LiveId" clId="{870A6290-4565-48C8-A7EA-6899A2D33DE5}" dt="2022-10-16T07:51:01.862" v="154" actId="1076"/>
          <ac:graphicFrameMkLst>
            <pc:docMk/>
            <pc:sldMk cId="563564067" sldId="259"/>
            <ac:graphicFrameMk id="4" creationId="{D6504B53-D8BE-41F6-B319-A7DB71B35414}"/>
          </ac:graphicFrameMkLst>
        </pc:graphicFrameChg>
        <pc:picChg chg="add del mod">
          <ac:chgData name="Валерия Лавренова" userId="1639fefcaab45ba4" providerId="LiveId" clId="{870A6290-4565-48C8-A7EA-6899A2D33DE5}" dt="2022-10-16T07:31:37.424" v="13" actId="478"/>
          <ac:picMkLst>
            <pc:docMk/>
            <pc:sldMk cId="563564067" sldId="259"/>
            <ac:picMk id="4098" creationId="{125E71DE-FF6F-4E4B-A175-A38D007DC205}"/>
          </ac:picMkLst>
        </pc:picChg>
        <pc:picChg chg="add del mod">
          <ac:chgData name="Валерия Лавренова" userId="1639fefcaab45ba4" providerId="LiveId" clId="{870A6290-4565-48C8-A7EA-6899A2D33DE5}" dt="2022-10-16T07:48:14.636" v="70" actId="208"/>
          <ac:picMkLst>
            <pc:docMk/>
            <pc:sldMk cId="563564067" sldId="259"/>
            <ac:picMk id="4100" creationId="{812D14DB-1CE3-4875-874F-4DCAE8319E42}"/>
          </ac:picMkLst>
        </pc:picChg>
      </pc:sldChg>
      <pc:sldChg chg="addSp delSp modSp add mod modTransition">
        <pc:chgData name="Валерия Лавренова" userId="1639fefcaab45ba4" providerId="LiveId" clId="{870A6290-4565-48C8-A7EA-6899A2D33DE5}" dt="2022-10-17T18:44:51.667" v="953" actId="208"/>
        <pc:sldMkLst>
          <pc:docMk/>
          <pc:sldMk cId="3531194371" sldId="260"/>
        </pc:sldMkLst>
        <pc:spChg chg="add mod">
          <ac:chgData name="Валерия Лавренова" userId="1639fefcaab45ba4" providerId="LiveId" clId="{870A6290-4565-48C8-A7EA-6899A2D33DE5}" dt="2022-10-17T18:44:20.397" v="947" actId="207"/>
          <ac:spMkLst>
            <pc:docMk/>
            <pc:sldMk cId="3531194371" sldId="260"/>
            <ac:spMk id="2" creationId="{5FE380E6-CD40-4AF4-A717-EE296727BE62}"/>
          </ac:spMkLst>
        </pc:spChg>
        <pc:spChg chg="add mod">
          <ac:chgData name="Валерия Лавренова" userId="1639fefcaab45ba4" providerId="LiveId" clId="{870A6290-4565-48C8-A7EA-6899A2D33DE5}" dt="2022-10-16T08:14:59.230" v="488" actId="20577"/>
          <ac:spMkLst>
            <pc:docMk/>
            <pc:sldMk cId="3531194371" sldId="260"/>
            <ac:spMk id="3" creationId="{6120EA9E-A88F-4730-A4D4-965BD07671B5}"/>
          </ac:spMkLst>
        </pc:spChg>
        <pc:spChg chg="add mod">
          <ac:chgData name="Валерия Лавренова" userId="1639fefcaab45ba4" providerId="LiveId" clId="{870A6290-4565-48C8-A7EA-6899A2D33DE5}" dt="2022-10-17T18:44:36.441" v="948" actId="207"/>
          <ac:spMkLst>
            <pc:docMk/>
            <pc:sldMk cId="3531194371" sldId="260"/>
            <ac:spMk id="4" creationId="{CD50FE56-CC0C-4A1E-B075-01DCD9AA261D}"/>
          </ac:spMkLst>
        </pc:spChg>
        <pc:spChg chg="add del">
          <ac:chgData name="Валерия Лавренова" userId="1639fefcaab45ba4" providerId="LiveId" clId="{870A6290-4565-48C8-A7EA-6899A2D33DE5}" dt="2022-10-16T08:15:40.783" v="502"/>
          <ac:spMkLst>
            <pc:docMk/>
            <pc:sldMk cId="3531194371" sldId="260"/>
            <ac:spMk id="7" creationId="{731384F4-B845-43CD-A93C-FDB6C74A8B66}"/>
          </ac:spMkLst>
        </pc:spChg>
        <pc:spChg chg="add mod">
          <ac:chgData name="Валерия Лавренова" userId="1639fefcaab45ba4" providerId="LiveId" clId="{870A6290-4565-48C8-A7EA-6899A2D33DE5}" dt="2022-10-17T18:44:04.438" v="941" actId="207"/>
          <ac:spMkLst>
            <pc:docMk/>
            <pc:sldMk cId="3531194371" sldId="260"/>
            <ac:spMk id="8" creationId="{C3EEBD10-DBD5-4369-8BDC-DB4754F44A0C}"/>
          </ac:spMkLst>
        </pc:spChg>
        <pc:spChg chg="add mod">
          <ac:chgData name="Валерия Лавренова" userId="1639fefcaab45ba4" providerId="LiveId" clId="{870A6290-4565-48C8-A7EA-6899A2D33DE5}" dt="2022-10-16T08:22:24.784" v="600" actId="1076"/>
          <ac:spMkLst>
            <pc:docMk/>
            <pc:sldMk cId="3531194371" sldId="260"/>
            <ac:spMk id="10" creationId="{BADCC1BD-A772-4D71-A948-E3DBFA00AD59}"/>
          </ac:spMkLst>
        </pc:spChg>
        <pc:spChg chg="add mod">
          <ac:chgData name="Валерия Лавренова" userId="1639fefcaab45ba4" providerId="LiveId" clId="{870A6290-4565-48C8-A7EA-6899A2D33DE5}" dt="2022-10-17T18:44:36.441" v="948" actId="207"/>
          <ac:spMkLst>
            <pc:docMk/>
            <pc:sldMk cId="3531194371" sldId="260"/>
            <ac:spMk id="11" creationId="{E44078CD-BCCE-4798-B346-72A1DA537325}"/>
          </ac:spMkLst>
        </pc:spChg>
        <pc:spChg chg="add mod">
          <ac:chgData name="Валерия Лавренова" userId="1639fefcaab45ba4" providerId="LiveId" clId="{870A6290-4565-48C8-A7EA-6899A2D33DE5}" dt="2022-10-17T18:44:06.987" v="942" actId="207"/>
          <ac:spMkLst>
            <pc:docMk/>
            <pc:sldMk cId="3531194371" sldId="260"/>
            <ac:spMk id="14" creationId="{815854F2-778C-479F-9188-048B400AF0CC}"/>
          </ac:spMkLst>
        </pc:spChg>
        <pc:spChg chg="add mod">
          <ac:chgData name="Валерия Лавренова" userId="1639fefcaab45ba4" providerId="LiveId" clId="{870A6290-4565-48C8-A7EA-6899A2D33DE5}" dt="2022-10-16T08:22:41.941" v="601" actId="1076"/>
          <ac:spMkLst>
            <pc:docMk/>
            <pc:sldMk cId="3531194371" sldId="260"/>
            <ac:spMk id="15" creationId="{6BD04321-EAC1-48C1-86CA-F2A2953D87F0}"/>
          </ac:spMkLst>
        </pc:spChg>
        <pc:spChg chg="add mod">
          <ac:chgData name="Валерия Лавренова" userId="1639fefcaab45ba4" providerId="LiveId" clId="{870A6290-4565-48C8-A7EA-6899A2D33DE5}" dt="2022-10-17T18:44:36.441" v="948" actId="207"/>
          <ac:spMkLst>
            <pc:docMk/>
            <pc:sldMk cId="3531194371" sldId="260"/>
            <ac:spMk id="16" creationId="{AF0D60AE-8D0D-4F51-BE3D-38AC918402A8}"/>
          </ac:spMkLst>
        </pc:spChg>
        <pc:spChg chg="add mod">
          <ac:chgData name="Валерия Лавренова" userId="1639fefcaab45ba4" providerId="LiveId" clId="{870A6290-4565-48C8-A7EA-6899A2D33DE5}" dt="2022-10-17T18:44:09.726" v="943" actId="207"/>
          <ac:spMkLst>
            <pc:docMk/>
            <pc:sldMk cId="3531194371" sldId="260"/>
            <ac:spMk id="18" creationId="{B953D5ED-F9C9-4EE3-AF4F-D0748E3886F2}"/>
          </ac:spMkLst>
        </pc:spChg>
        <pc:spChg chg="add mod">
          <ac:chgData name="Валерия Лавренова" userId="1639fefcaab45ba4" providerId="LiveId" clId="{870A6290-4565-48C8-A7EA-6899A2D33DE5}" dt="2022-10-16T08:22:56.603" v="602" actId="1076"/>
          <ac:spMkLst>
            <pc:docMk/>
            <pc:sldMk cId="3531194371" sldId="260"/>
            <ac:spMk id="20" creationId="{FE925220-8B3D-4E85-8D3C-738B6AADD232}"/>
          </ac:spMkLst>
        </pc:spChg>
        <pc:spChg chg="add mod">
          <ac:chgData name="Валерия Лавренова" userId="1639fefcaab45ba4" providerId="LiveId" clId="{870A6290-4565-48C8-A7EA-6899A2D33DE5}" dt="2022-10-17T18:44:36.441" v="948" actId="207"/>
          <ac:spMkLst>
            <pc:docMk/>
            <pc:sldMk cId="3531194371" sldId="260"/>
            <ac:spMk id="21" creationId="{F9EC9161-49C2-4631-99E3-A6B7E291FBC6}"/>
          </ac:spMkLst>
        </pc:spChg>
        <pc:spChg chg="add mod">
          <ac:chgData name="Валерия Лавренова" userId="1639fefcaab45ba4" providerId="LiveId" clId="{870A6290-4565-48C8-A7EA-6899A2D33DE5}" dt="2022-10-17T18:44:12.671" v="944" actId="207"/>
          <ac:spMkLst>
            <pc:docMk/>
            <pc:sldMk cId="3531194371" sldId="260"/>
            <ac:spMk id="23" creationId="{3C94E03D-3620-4576-9E53-BAF54C29B314}"/>
          </ac:spMkLst>
        </pc:spChg>
        <pc:spChg chg="add mod">
          <ac:chgData name="Валерия Лавренова" userId="1639fefcaab45ba4" providerId="LiveId" clId="{870A6290-4565-48C8-A7EA-6899A2D33DE5}" dt="2022-10-16T08:23:02.963" v="604" actId="1076"/>
          <ac:spMkLst>
            <pc:docMk/>
            <pc:sldMk cId="3531194371" sldId="260"/>
            <ac:spMk id="25" creationId="{5E95FA2C-BB89-47CD-89B7-B66F9946219F}"/>
          </ac:spMkLst>
        </pc:spChg>
        <pc:spChg chg="add mod">
          <ac:chgData name="Валерия Лавренова" userId="1639fefcaab45ba4" providerId="LiveId" clId="{870A6290-4565-48C8-A7EA-6899A2D33DE5}" dt="2022-10-17T18:44:36.441" v="948" actId="207"/>
          <ac:spMkLst>
            <pc:docMk/>
            <pc:sldMk cId="3531194371" sldId="260"/>
            <ac:spMk id="26" creationId="{D418A1B4-2603-42CD-ACE1-755CD53E569B}"/>
          </ac:spMkLst>
        </pc:spChg>
        <pc:spChg chg="add mod">
          <ac:chgData name="Валерия Лавренова" userId="1639fefcaab45ba4" providerId="LiveId" clId="{870A6290-4565-48C8-A7EA-6899A2D33DE5}" dt="2022-10-17T18:44:15.590" v="945" actId="207"/>
          <ac:spMkLst>
            <pc:docMk/>
            <pc:sldMk cId="3531194371" sldId="260"/>
            <ac:spMk id="28" creationId="{962CDD06-B8A1-4361-BFE0-82F2904A6F85}"/>
          </ac:spMkLst>
        </pc:spChg>
        <pc:spChg chg="add del">
          <ac:chgData name="Валерия Лавренова" userId="1639fefcaab45ba4" providerId="LiveId" clId="{870A6290-4565-48C8-A7EA-6899A2D33DE5}" dt="2022-10-16T08:24:03.511" v="628"/>
          <ac:spMkLst>
            <pc:docMk/>
            <pc:sldMk cId="3531194371" sldId="260"/>
            <ac:spMk id="30" creationId="{9E9AE056-19A5-4F24-B2DF-8B6F394C88A0}"/>
          </ac:spMkLst>
        </pc:spChg>
        <pc:spChg chg="add del">
          <ac:chgData name="Валерия Лавренова" userId="1639fefcaab45ba4" providerId="LiveId" clId="{870A6290-4565-48C8-A7EA-6899A2D33DE5}" dt="2022-10-16T08:24:03.511" v="628"/>
          <ac:spMkLst>
            <pc:docMk/>
            <pc:sldMk cId="3531194371" sldId="260"/>
            <ac:spMk id="31" creationId="{333E36EE-6F40-4E1F-BC67-900E834C4B39}"/>
          </ac:spMkLst>
        </pc:spChg>
        <pc:spChg chg="add del">
          <ac:chgData name="Валерия Лавренова" userId="1639fefcaab45ba4" providerId="LiveId" clId="{870A6290-4565-48C8-A7EA-6899A2D33DE5}" dt="2022-10-16T08:24:03.511" v="628"/>
          <ac:spMkLst>
            <pc:docMk/>
            <pc:sldMk cId="3531194371" sldId="260"/>
            <ac:spMk id="33" creationId="{4FEC8F98-4CBF-4CD7-B460-07E7C3CA5B2D}"/>
          </ac:spMkLst>
        </pc:spChg>
        <pc:picChg chg="add del mod">
          <ac:chgData name="Валерия Лавренова" userId="1639fefcaab45ba4" providerId="LiveId" clId="{870A6290-4565-48C8-A7EA-6899A2D33DE5}" dt="2022-10-16T08:24:00.264" v="626" actId="478"/>
          <ac:picMkLst>
            <pc:docMk/>
            <pc:sldMk cId="3531194371" sldId="260"/>
            <ac:picMk id="29" creationId="{1E1CDE8D-AAE5-4D31-9853-B38D8D866A6D}"/>
          </ac:picMkLst>
        </pc:picChg>
        <pc:picChg chg="add del">
          <ac:chgData name="Валерия Лавренова" userId="1639fefcaab45ba4" providerId="LiveId" clId="{870A6290-4565-48C8-A7EA-6899A2D33DE5}" dt="2022-10-16T08:24:03.511" v="628"/>
          <ac:picMkLst>
            <pc:docMk/>
            <pc:sldMk cId="3531194371" sldId="260"/>
            <ac:picMk id="34" creationId="{02CAEBAC-C73F-4346-B8D5-A6FBFF770E0C}"/>
          </ac:picMkLst>
        </pc:picChg>
        <pc:picChg chg="add mod">
          <ac:chgData name="Валерия Лавренова" userId="1639fefcaab45ba4" providerId="LiveId" clId="{870A6290-4565-48C8-A7EA-6899A2D33DE5}" dt="2022-10-16T08:16:09.901" v="507" actId="1076"/>
          <ac:picMkLst>
            <pc:docMk/>
            <pc:sldMk cId="3531194371" sldId="260"/>
            <ac:picMk id="7170" creationId="{65CF1478-237C-477B-B05A-5B7A58CE9B43}"/>
          </ac:picMkLst>
        </pc:picChg>
        <pc:picChg chg="add mod">
          <ac:chgData name="Валерия Лавренова" userId="1639fefcaab45ba4" providerId="LiveId" clId="{870A6290-4565-48C8-A7EA-6899A2D33DE5}" dt="2022-10-16T08:22:24.784" v="600" actId="1076"/>
          <ac:picMkLst>
            <pc:docMk/>
            <pc:sldMk cId="3531194371" sldId="260"/>
            <ac:picMk id="7172" creationId="{BEFC987D-6A7C-4589-9B4E-C244D8C437B4}"/>
          </ac:picMkLst>
        </pc:picChg>
        <pc:picChg chg="add mod">
          <ac:chgData name="Валерия Лавренова" userId="1639fefcaab45ba4" providerId="LiveId" clId="{870A6290-4565-48C8-A7EA-6899A2D33DE5}" dt="2022-10-16T08:22:41.941" v="601" actId="1076"/>
          <ac:picMkLst>
            <pc:docMk/>
            <pc:sldMk cId="3531194371" sldId="260"/>
            <ac:picMk id="7174" creationId="{DE024424-E431-4C9F-8874-E4E9559EB943}"/>
          </ac:picMkLst>
        </pc:picChg>
        <pc:picChg chg="add mod">
          <ac:chgData name="Валерия Лавренова" userId="1639fefcaab45ba4" providerId="LiveId" clId="{870A6290-4565-48C8-A7EA-6899A2D33DE5}" dt="2022-10-16T08:22:56.603" v="602" actId="1076"/>
          <ac:picMkLst>
            <pc:docMk/>
            <pc:sldMk cId="3531194371" sldId="260"/>
            <ac:picMk id="7176" creationId="{A91F5C1D-28CC-4AC1-8535-6D6CD4C98F88}"/>
          </ac:picMkLst>
        </pc:picChg>
        <pc:picChg chg="add mod">
          <ac:chgData name="Валерия Лавренова" userId="1639fefcaab45ba4" providerId="LiveId" clId="{870A6290-4565-48C8-A7EA-6899A2D33DE5}" dt="2022-10-16T08:24:54.054" v="641" actId="1076"/>
          <ac:picMkLst>
            <pc:docMk/>
            <pc:sldMk cId="3531194371" sldId="260"/>
            <ac:picMk id="7178" creationId="{F71A3FF7-73C5-4240-9208-651288FEA09C}"/>
          </ac:picMkLst>
        </pc:picChg>
        <pc:cxnChg chg="add mod">
          <ac:chgData name="Валерия Лавренова" userId="1639fefcaab45ba4" providerId="LiveId" clId="{870A6290-4565-48C8-A7EA-6899A2D33DE5}" dt="2022-10-17T18:44:42.492" v="949" actId="208"/>
          <ac:cxnSpMkLst>
            <pc:docMk/>
            <pc:sldMk cId="3531194371" sldId="260"/>
            <ac:cxnSpMk id="6" creationId="{B9B184CE-92D4-4476-9CDB-D59D951AD138}"/>
          </ac:cxnSpMkLst>
        </pc:cxnChg>
        <pc:cxnChg chg="add mod">
          <ac:chgData name="Валерия Лавренова" userId="1639fefcaab45ba4" providerId="LiveId" clId="{870A6290-4565-48C8-A7EA-6899A2D33DE5}" dt="2022-10-17T18:44:45.913" v="950" actId="208"/>
          <ac:cxnSpMkLst>
            <pc:docMk/>
            <pc:sldMk cId="3531194371" sldId="260"/>
            <ac:cxnSpMk id="12" creationId="{72E689DF-A01D-4596-9C76-B0B9F6224444}"/>
          </ac:cxnSpMkLst>
        </pc:cxnChg>
        <pc:cxnChg chg="add mod">
          <ac:chgData name="Валерия Лавренова" userId="1639fefcaab45ba4" providerId="LiveId" clId="{870A6290-4565-48C8-A7EA-6899A2D33DE5}" dt="2022-10-17T18:44:47.658" v="951" actId="208"/>
          <ac:cxnSpMkLst>
            <pc:docMk/>
            <pc:sldMk cId="3531194371" sldId="260"/>
            <ac:cxnSpMk id="17" creationId="{BE6F0ECC-F748-479E-8041-5F60290CFB6A}"/>
          </ac:cxnSpMkLst>
        </pc:cxnChg>
        <pc:cxnChg chg="add mod">
          <ac:chgData name="Валерия Лавренова" userId="1639fefcaab45ba4" providerId="LiveId" clId="{870A6290-4565-48C8-A7EA-6899A2D33DE5}" dt="2022-10-17T18:44:49.538" v="952" actId="208"/>
          <ac:cxnSpMkLst>
            <pc:docMk/>
            <pc:sldMk cId="3531194371" sldId="260"/>
            <ac:cxnSpMk id="22" creationId="{1EB9F3D2-F181-4237-A914-430FE64CB376}"/>
          </ac:cxnSpMkLst>
        </pc:cxnChg>
        <pc:cxnChg chg="add mod">
          <ac:chgData name="Валерия Лавренова" userId="1639fefcaab45ba4" providerId="LiveId" clId="{870A6290-4565-48C8-A7EA-6899A2D33DE5}" dt="2022-10-17T18:44:51.667" v="953" actId="208"/>
          <ac:cxnSpMkLst>
            <pc:docMk/>
            <pc:sldMk cId="3531194371" sldId="260"/>
            <ac:cxnSpMk id="27" creationId="{3F808AD4-E483-4402-90AD-A72387706A46}"/>
          </ac:cxnSpMkLst>
        </pc:cxnChg>
        <pc:cxnChg chg="add del">
          <ac:chgData name="Валерия Лавренова" userId="1639fefcaab45ba4" providerId="LiveId" clId="{870A6290-4565-48C8-A7EA-6899A2D33DE5}" dt="2022-10-16T08:24:03.511" v="628"/>
          <ac:cxnSpMkLst>
            <pc:docMk/>
            <pc:sldMk cId="3531194371" sldId="260"/>
            <ac:cxnSpMk id="32" creationId="{F8D03CBE-8707-4154-93F8-516ADB3B7660}"/>
          </ac:cxnSpMkLst>
        </pc:cxnChg>
      </pc:sldChg>
      <pc:sldChg chg="addSp delSp modSp add mod modTransition">
        <pc:chgData name="Валерия Лавренова" userId="1639fefcaab45ba4" providerId="LiveId" clId="{870A6290-4565-48C8-A7EA-6899A2D33DE5}" dt="2022-10-17T18:43:59.468" v="940" actId="207"/>
        <pc:sldMkLst>
          <pc:docMk/>
          <pc:sldMk cId="3216761902" sldId="261"/>
        </pc:sldMkLst>
        <pc:spChg chg="add mod">
          <ac:chgData name="Валерия Лавренова" userId="1639fefcaab45ba4" providerId="LiveId" clId="{870A6290-4565-48C8-A7EA-6899A2D33DE5}" dt="2022-10-16T08:04:08.246" v="232" actId="207"/>
          <ac:spMkLst>
            <pc:docMk/>
            <pc:sldMk cId="3216761902" sldId="261"/>
            <ac:spMk id="2" creationId="{0A590706-251D-405C-AA9D-626878E7DEE8}"/>
          </ac:spMkLst>
        </pc:spChg>
        <pc:spChg chg="add mod">
          <ac:chgData name="Валерия Лавренова" userId="1639fefcaab45ba4" providerId="LiveId" clId="{870A6290-4565-48C8-A7EA-6899A2D33DE5}" dt="2022-10-17T18:43:56.293" v="939" actId="207"/>
          <ac:spMkLst>
            <pc:docMk/>
            <pc:sldMk cId="3216761902" sldId="261"/>
            <ac:spMk id="3" creationId="{6780958D-4B57-43FE-9293-87B62D4E223F}"/>
          </ac:spMkLst>
        </pc:spChg>
        <pc:graphicFrameChg chg="add mod">
          <ac:chgData name="Валерия Лавренова" userId="1639fefcaab45ba4" providerId="LiveId" clId="{870A6290-4565-48C8-A7EA-6899A2D33DE5}" dt="2022-10-17T18:43:59.468" v="940" actId="207"/>
          <ac:graphicFrameMkLst>
            <pc:docMk/>
            <pc:sldMk cId="3216761902" sldId="261"/>
            <ac:graphicFrameMk id="7" creationId="{B6A2068A-986F-467C-9ED7-2DB1842B2B44}"/>
          </ac:graphicFrameMkLst>
        </pc:graphicFrameChg>
        <pc:picChg chg="add mod">
          <ac:chgData name="Валерия Лавренова" userId="1639fefcaab45ba4" providerId="LiveId" clId="{870A6290-4565-48C8-A7EA-6899A2D33DE5}" dt="2022-10-16T08:03:46.458" v="204" actId="1076"/>
          <ac:picMkLst>
            <pc:docMk/>
            <pc:sldMk cId="3216761902" sldId="261"/>
            <ac:picMk id="6146" creationId="{930C67D3-1DCD-4AD2-88F5-48D9F9E32340}"/>
          </ac:picMkLst>
        </pc:picChg>
        <pc:picChg chg="add del mod">
          <ac:chgData name="Валерия Лавренова" userId="1639fefcaab45ba4" providerId="LiveId" clId="{870A6290-4565-48C8-A7EA-6899A2D33DE5}" dt="2022-10-16T08:08:27.653" v="243" actId="478"/>
          <ac:picMkLst>
            <pc:docMk/>
            <pc:sldMk cId="3216761902" sldId="261"/>
            <ac:picMk id="6148" creationId="{64D0B060-66CF-47DE-9588-0A4DE23EC8C4}"/>
          </ac:picMkLst>
        </pc:picChg>
        <pc:picChg chg="add mod">
          <ac:chgData name="Валерия Лавренова" userId="1639fefcaab45ba4" providerId="LiveId" clId="{870A6290-4565-48C8-A7EA-6899A2D33DE5}" dt="2022-10-16T08:08:38.179" v="247" actId="1076"/>
          <ac:picMkLst>
            <pc:docMk/>
            <pc:sldMk cId="3216761902" sldId="261"/>
            <ac:picMk id="6150" creationId="{C4CC85F2-FE00-4B95-845F-EF3DE7B0DE21}"/>
          </ac:picMkLst>
        </pc:picChg>
        <pc:cxnChg chg="add mod">
          <ac:chgData name="Валерия Лавренова" userId="1639fefcaab45ba4" providerId="LiveId" clId="{870A6290-4565-48C8-A7EA-6899A2D33DE5}" dt="2022-10-16T08:09:31.078" v="249" actId="208"/>
          <ac:cxnSpMkLst>
            <pc:docMk/>
            <pc:sldMk cId="3216761902" sldId="261"/>
            <ac:cxnSpMk id="6" creationId="{8EE6C5A5-B80C-418D-95E4-4D05E5CCD12D}"/>
          </ac:cxnSpMkLst>
        </pc:cxnChg>
      </pc:sldChg>
      <pc:sldChg chg="addSp modSp add mod modTransition">
        <pc:chgData name="Валерия Лавренова" userId="1639fefcaab45ba4" providerId="LiveId" clId="{870A6290-4565-48C8-A7EA-6899A2D33DE5}" dt="2022-10-17T18:43:49.518" v="937" actId="207"/>
        <pc:sldMkLst>
          <pc:docMk/>
          <pc:sldMk cId="2782590625" sldId="262"/>
        </pc:sldMkLst>
        <pc:spChg chg="add mod">
          <ac:chgData name="Валерия Лавренова" userId="1639fefcaab45ba4" providerId="LiveId" clId="{870A6290-4565-48C8-A7EA-6899A2D33DE5}" dt="2022-10-16T07:51:55.750" v="157" actId="208"/>
          <ac:spMkLst>
            <pc:docMk/>
            <pc:sldMk cId="2782590625" sldId="262"/>
            <ac:spMk id="2" creationId="{D5865171-A809-4563-8D5E-F3E5E6335C75}"/>
          </ac:spMkLst>
        </pc:spChg>
        <pc:spChg chg="add mod">
          <ac:chgData name="Валерия Лавренова" userId="1639fefcaab45ba4" providerId="LiveId" clId="{870A6290-4565-48C8-A7EA-6899A2D33DE5}" dt="2022-10-16T07:52:09.037" v="160" actId="208"/>
          <ac:spMkLst>
            <pc:docMk/>
            <pc:sldMk cId="2782590625" sldId="262"/>
            <ac:spMk id="3" creationId="{9FAF896C-55EA-494D-A449-86D82AB9860E}"/>
          </ac:spMkLst>
        </pc:spChg>
        <pc:spChg chg="add mod">
          <ac:chgData name="Валерия Лавренова" userId="1639fefcaab45ba4" providerId="LiveId" clId="{870A6290-4565-48C8-A7EA-6899A2D33DE5}" dt="2022-10-16T07:52:21.239" v="163" actId="208"/>
          <ac:spMkLst>
            <pc:docMk/>
            <pc:sldMk cId="2782590625" sldId="262"/>
            <ac:spMk id="4" creationId="{124843CC-30E9-4065-9EC9-17D78D929A52}"/>
          </ac:spMkLst>
        </pc:spChg>
        <pc:spChg chg="add mod">
          <ac:chgData name="Валерия Лавренова" userId="1639fefcaab45ba4" providerId="LiveId" clId="{870A6290-4565-48C8-A7EA-6899A2D33DE5}" dt="2022-10-17T18:43:43.876" v="935" actId="207"/>
          <ac:spMkLst>
            <pc:docMk/>
            <pc:sldMk cId="2782590625" sldId="262"/>
            <ac:spMk id="5" creationId="{FCCA8512-FC78-4D3C-AA86-6385988EC879}"/>
          </ac:spMkLst>
        </pc:spChg>
        <pc:spChg chg="add mod">
          <ac:chgData name="Валерия Лавренова" userId="1639fefcaab45ba4" providerId="LiveId" clId="{870A6290-4565-48C8-A7EA-6899A2D33DE5}" dt="2022-10-17T18:43:46.279" v="936" actId="207"/>
          <ac:spMkLst>
            <pc:docMk/>
            <pc:sldMk cId="2782590625" sldId="262"/>
            <ac:spMk id="6" creationId="{08674DC5-D31A-42BA-AFC2-5000C91F945E}"/>
          </ac:spMkLst>
        </pc:spChg>
        <pc:spChg chg="add mod">
          <ac:chgData name="Валерия Лавренова" userId="1639fefcaab45ba4" providerId="LiveId" clId="{870A6290-4565-48C8-A7EA-6899A2D33DE5}" dt="2022-10-17T18:43:49.518" v="937" actId="207"/>
          <ac:spMkLst>
            <pc:docMk/>
            <pc:sldMk cId="2782590625" sldId="262"/>
            <ac:spMk id="12" creationId="{A1F10475-49C4-47F6-AC38-9F57477EA24D}"/>
          </ac:spMkLst>
        </pc:spChg>
        <pc:picChg chg="add mod">
          <ac:chgData name="Валерия Лавренова" userId="1639fefcaab45ba4" providerId="LiveId" clId="{870A6290-4565-48C8-A7EA-6899A2D33DE5}" dt="2022-10-16T07:54:00.059" v="179"/>
          <ac:picMkLst>
            <pc:docMk/>
            <pc:sldMk cId="2782590625" sldId="262"/>
            <ac:picMk id="5122" creationId="{D1B8718F-038F-49CB-8C4E-8B49B5461D76}"/>
          </ac:picMkLst>
        </pc:picChg>
        <pc:cxnChg chg="add mod">
          <ac:chgData name="Валерия Лавренова" userId="1639fefcaab45ba4" providerId="LiveId" clId="{870A6290-4565-48C8-A7EA-6899A2D33DE5}" dt="2022-10-16T07:55:17.722" v="190" actId="14100"/>
          <ac:cxnSpMkLst>
            <pc:docMk/>
            <pc:sldMk cId="2782590625" sldId="262"/>
            <ac:cxnSpMk id="7" creationId="{767745C9-5C5A-4B9B-8C54-6D8115DEC2A8}"/>
          </ac:cxnSpMkLst>
        </pc:cxnChg>
        <pc:cxnChg chg="add mod">
          <ac:chgData name="Валерия Лавренова" userId="1639fefcaab45ba4" providerId="LiveId" clId="{870A6290-4565-48C8-A7EA-6899A2D33DE5}" dt="2022-10-16T07:56:16.732" v="199" actId="1076"/>
          <ac:cxnSpMkLst>
            <pc:docMk/>
            <pc:sldMk cId="2782590625" sldId="262"/>
            <ac:cxnSpMk id="8" creationId="{C1CA5888-20F0-4AF6-A8EF-4864EFF70F4F}"/>
          </ac:cxnSpMkLst>
        </pc:cxnChg>
      </pc:sldChg>
      <pc:sldChg chg="addSp delSp modSp new mod modTransition setBg">
        <pc:chgData name="Валерия Лавренова" userId="1639fefcaab45ba4" providerId="LiveId" clId="{870A6290-4565-48C8-A7EA-6899A2D33DE5}" dt="2022-10-16T08:32:26.617" v="779"/>
        <pc:sldMkLst>
          <pc:docMk/>
          <pc:sldMk cId="1521607056" sldId="263"/>
        </pc:sldMkLst>
        <pc:spChg chg="del">
          <ac:chgData name="Валерия Лавренова" userId="1639fefcaab45ba4" providerId="LiveId" clId="{870A6290-4565-48C8-A7EA-6899A2D33DE5}" dt="2022-10-16T08:26:16.916" v="668" actId="478"/>
          <ac:spMkLst>
            <pc:docMk/>
            <pc:sldMk cId="1521607056" sldId="263"/>
            <ac:spMk id="2" creationId="{3D0B9C31-6DB7-414D-ABDB-2EB30F9916B5}"/>
          </ac:spMkLst>
        </pc:spChg>
        <pc:spChg chg="del">
          <ac:chgData name="Валерия Лавренова" userId="1639fefcaab45ba4" providerId="LiveId" clId="{870A6290-4565-48C8-A7EA-6899A2D33DE5}" dt="2022-10-16T08:26:18.323" v="669" actId="478"/>
          <ac:spMkLst>
            <pc:docMk/>
            <pc:sldMk cId="1521607056" sldId="263"/>
            <ac:spMk id="3" creationId="{C077F3DC-E74E-4EB6-B3AD-0143A44B6561}"/>
          </ac:spMkLst>
        </pc:spChg>
        <pc:spChg chg="add del mod">
          <ac:chgData name="Валерия Лавренова" userId="1639fefcaab45ba4" providerId="LiveId" clId="{870A6290-4565-48C8-A7EA-6899A2D33DE5}" dt="2022-10-16T08:26:56.369" v="713" actId="478"/>
          <ac:spMkLst>
            <pc:docMk/>
            <pc:sldMk cId="1521607056" sldId="263"/>
            <ac:spMk id="4" creationId="{2C396B5B-03EE-44A7-8EA1-F1515C3E325A}"/>
          </ac:spMkLst>
        </pc:spChg>
        <pc:spChg chg="add mod">
          <ac:chgData name="Валерия Лавренова" userId="1639fefcaab45ba4" providerId="LiveId" clId="{870A6290-4565-48C8-A7EA-6899A2D33DE5}" dt="2022-10-16T08:28:37.476" v="770" actId="207"/>
          <ac:spMkLst>
            <pc:docMk/>
            <pc:sldMk cId="1521607056" sldId="263"/>
            <ac:spMk id="5" creationId="{F3C3F71C-7AFA-4F13-A70F-26A8C073A60A}"/>
          </ac:spMkLst>
        </pc:spChg>
      </pc:sldChg>
      <pc:sldChg chg="addSp delSp modSp new mod modTransition setBg">
        <pc:chgData name="Валерия Лавренова" userId="1639fefcaab45ba4" providerId="LiveId" clId="{870A6290-4565-48C8-A7EA-6899A2D33DE5}" dt="2022-10-17T18:45:07.818" v="955" actId="207"/>
        <pc:sldMkLst>
          <pc:docMk/>
          <pc:sldMk cId="870845906" sldId="264"/>
        </pc:sldMkLst>
        <pc:spChg chg="del">
          <ac:chgData name="Валерия Лавренова" userId="1639fefcaab45ba4" providerId="LiveId" clId="{870A6290-4565-48C8-A7EA-6899A2D33DE5}" dt="2022-10-16T08:32:13.492" v="775" actId="478"/>
          <ac:spMkLst>
            <pc:docMk/>
            <pc:sldMk cId="870845906" sldId="264"/>
            <ac:spMk id="2" creationId="{EF3F39F8-E3A1-45CD-B075-7B5650E87EA7}"/>
          </ac:spMkLst>
        </pc:spChg>
        <pc:spChg chg="del">
          <ac:chgData name="Валерия Лавренова" userId="1639fefcaab45ba4" providerId="LiveId" clId="{870A6290-4565-48C8-A7EA-6899A2D33DE5}" dt="2022-10-16T08:32:14.793" v="776" actId="478"/>
          <ac:spMkLst>
            <pc:docMk/>
            <pc:sldMk cId="870845906" sldId="264"/>
            <ac:spMk id="3" creationId="{997AB896-2D80-4DA1-BCD6-3ABD11051148}"/>
          </ac:spMkLst>
        </pc:spChg>
        <pc:spChg chg="add mod">
          <ac:chgData name="Валерия Лавренова" userId="1639fefcaab45ba4" providerId="LiveId" clId="{870A6290-4565-48C8-A7EA-6899A2D33DE5}" dt="2022-10-17T18:45:07.818" v="955" actId="207"/>
          <ac:spMkLst>
            <pc:docMk/>
            <pc:sldMk cId="870845906" sldId="264"/>
            <ac:spMk id="4" creationId="{EE96244F-7DEF-4B20-8FD5-13007A514CD3}"/>
          </ac:spMkLst>
        </pc:spChg>
        <pc:spChg chg="add del">
          <ac:chgData name="Валерия Лавренова" userId="1639fefcaab45ba4" providerId="LiveId" clId="{870A6290-4565-48C8-A7EA-6899A2D33DE5}" dt="2022-10-16T08:32:42.335" v="781"/>
          <ac:spMkLst>
            <pc:docMk/>
            <pc:sldMk cId="870845906" sldId="264"/>
            <ac:spMk id="5" creationId="{DDE53D0E-0CD9-46DD-A1AE-E75CD8E86620}"/>
          </ac:spMkLst>
        </pc:spChg>
        <pc:spChg chg="add mod">
          <ac:chgData name="Валерия Лавренова" userId="1639fefcaab45ba4" providerId="LiveId" clId="{870A6290-4565-48C8-A7EA-6899A2D33DE5}" dt="2022-10-17T18:43:09.287" v="927" actId="207"/>
          <ac:spMkLst>
            <pc:docMk/>
            <pc:sldMk cId="870845906" sldId="264"/>
            <ac:spMk id="6" creationId="{9EA35CBC-C198-466B-82CF-AE680D77AF80}"/>
          </ac:spMkLst>
        </pc:spChg>
      </pc:sldChg>
      <pc:sldMasterChg chg="modTransition modSldLayout">
        <pc:chgData name="Валерия Лавренова" userId="1639fefcaab45ba4" providerId="LiveId" clId="{870A6290-4565-48C8-A7EA-6899A2D33DE5}" dt="2022-10-16T08:32:26.617" v="779"/>
        <pc:sldMasterMkLst>
          <pc:docMk/>
          <pc:sldMasterMk cId="1477861262" sldId="2147483648"/>
        </pc:sldMasterMkLst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2467579938" sldId="2147483649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3573531674" sldId="2147483650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1166674816" sldId="2147483651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2194721485" sldId="2147483652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102528059" sldId="2147483653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4106317026" sldId="2147483654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767725699" sldId="2147483655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2017819826" sldId="2147483656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3742306246" sldId="2147483657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2207332136" sldId="2147483658"/>
          </pc:sldLayoutMkLst>
        </pc:sldLayoutChg>
        <pc:sldLayoutChg chg="modTransition">
          <pc:chgData name="Валерия Лавренова" userId="1639fefcaab45ba4" providerId="LiveId" clId="{870A6290-4565-48C8-A7EA-6899A2D33DE5}" dt="2022-10-16T08:32:26.617" v="779"/>
          <pc:sldLayoutMkLst>
            <pc:docMk/>
            <pc:sldMasterMk cId="1477861262" sldId="2147483648"/>
            <pc:sldLayoutMk cId="465166967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90125C-306D-46B5-AB47-C1CDE9C3CF5F}" type="doc">
      <dgm:prSet loTypeId="urn:microsoft.com/office/officeart/2008/layout/LinedList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0CBFA38A-92DE-476E-AA58-FAB2434D6C6C}">
      <dgm:prSet phldrT="[Текст]"/>
      <dgm:spPr/>
      <dgm:t>
        <a:bodyPr/>
        <a:lstStyle/>
        <a:p>
          <a:r>
            <a:rPr lang="ru-RU" dirty="0">
              <a:solidFill>
                <a:srgbClr val="DCD3CE"/>
              </a:solidFill>
            </a:rPr>
            <a:t>.</a:t>
          </a:r>
        </a:p>
      </dgm:t>
    </dgm:pt>
    <dgm:pt modelId="{F51C0BD1-FCBC-4DE3-A6A2-5042F3451215}" type="parTrans" cxnId="{4AFF4A53-F003-4997-8D2F-BBC1B8B848AB}">
      <dgm:prSet/>
      <dgm:spPr/>
      <dgm:t>
        <a:bodyPr/>
        <a:lstStyle/>
        <a:p>
          <a:endParaRPr lang="ru-RU"/>
        </a:p>
      </dgm:t>
    </dgm:pt>
    <dgm:pt modelId="{A7CE9D66-85FF-429B-86D5-3DB801D5A65E}" type="sibTrans" cxnId="{4AFF4A53-F003-4997-8D2F-BBC1B8B848AB}">
      <dgm:prSet/>
      <dgm:spPr/>
      <dgm:t>
        <a:bodyPr/>
        <a:lstStyle/>
        <a:p>
          <a:endParaRPr lang="ru-RU"/>
        </a:p>
      </dgm:t>
    </dgm:pt>
    <dgm:pt modelId="{86B96A30-21FB-4EBC-958F-66AEA229017A}">
      <dgm:prSet phldrT="[Текст]"/>
      <dgm:spPr/>
      <dgm:t>
        <a:bodyPr/>
        <a:lstStyle/>
        <a:p>
          <a:r>
            <a:rPr lang="ru-RU" dirty="0">
              <a:solidFill>
                <a:srgbClr val="604A3F"/>
              </a:solidFill>
              <a:latin typeface="Montserrat Black" panose="00000A00000000000000" pitchFamily="2" charset="-52"/>
            </a:rPr>
            <a:t>Коляда — это рождественская обрядовая песня, часть русского фольклора с богатой историей. </a:t>
          </a:r>
        </a:p>
      </dgm:t>
    </dgm:pt>
    <dgm:pt modelId="{9D1C36D7-7595-41B8-913E-1AA12FD5ABEE}" type="parTrans" cxnId="{23AB96C1-149B-49C2-8452-CB62EA5A49F0}">
      <dgm:prSet/>
      <dgm:spPr/>
      <dgm:t>
        <a:bodyPr/>
        <a:lstStyle/>
        <a:p>
          <a:endParaRPr lang="ru-RU"/>
        </a:p>
      </dgm:t>
    </dgm:pt>
    <dgm:pt modelId="{A8EC9C1B-984F-4DC8-AB86-ECB12E224631}" type="sibTrans" cxnId="{23AB96C1-149B-49C2-8452-CB62EA5A49F0}">
      <dgm:prSet/>
      <dgm:spPr/>
      <dgm:t>
        <a:bodyPr/>
        <a:lstStyle/>
        <a:p>
          <a:endParaRPr lang="ru-RU"/>
        </a:p>
      </dgm:t>
    </dgm:pt>
    <dgm:pt modelId="{BFC5A6B9-50C6-42DB-99A4-840077B584AA}">
      <dgm:prSet phldrT="[Текст]"/>
      <dgm:spPr/>
      <dgm:t>
        <a:bodyPr/>
        <a:lstStyle/>
        <a:p>
          <a:r>
            <a:rPr lang="ru-RU" dirty="0">
              <a:solidFill>
                <a:srgbClr val="604A3F"/>
              </a:solidFill>
              <a:latin typeface="Montserrat Black" panose="00000A00000000000000" pitchFamily="2" charset="-52"/>
            </a:rPr>
            <a:t>Языческие колядки более простые, несут в себе пожелания хорошего урожая в новом году и достатка. </a:t>
          </a:r>
        </a:p>
      </dgm:t>
    </dgm:pt>
    <dgm:pt modelId="{A8D49F8B-EED4-4E28-BA70-269884961DF2}" type="parTrans" cxnId="{EF5BF7BA-3FB9-46AD-9780-7BC3860EC902}">
      <dgm:prSet/>
      <dgm:spPr/>
      <dgm:t>
        <a:bodyPr/>
        <a:lstStyle/>
        <a:p>
          <a:endParaRPr lang="ru-RU"/>
        </a:p>
      </dgm:t>
    </dgm:pt>
    <dgm:pt modelId="{D27725D9-DCDB-4786-93F8-E6AFEE2E0F23}" type="sibTrans" cxnId="{EF5BF7BA-3FB9-46AD-9780-7BC3860EC902}">
      <dgm:prSet/>
      <dgm:spPr/>
      <dgm:t>
        <a:bodyPr/>
        <a:lstStyle/>
        <a:p>
          <a:endParaRPr lang="ru-RU"/>
        </a:p>
      </dgm:t>
    </dgm:pt>
    <dgm:pt modelId="{440B84F3-14A4-4FE0-975D-745194A90B96}">
      <dgm:prSet phldrT="[Текст]"/>
      <dgm:spPr/>
      <dgm:t>
        <a:bodyPr/>
        <a:lstStyle/>
        <a:p>
          <a:r>
            <a:rPr lang="ru-RU" dirty="0">
              <a:solidFill>
                <a:srgbClr val="604A3F"/>
              </a:solidFill>
              <a:latin typeface="Montserrat Black" panose="00000A00000000000000" pitchFamily="2" charset="-52"/>
            </a:rPr>
            <a:t>По тому, как пройдёт обряд колядования — будет зависеть весь следующий год. </a:t>
          </a:r>
        </a:p>
      </dgm:t>
    </dgm:pt>
    <dgm:pt modelId="{CD556503-1C1E-42EE-AA13-FDB3F9818468}" type="parTrans" cxnId="{33E1A066-1C64-423E-AB24-759A04B700BF}">
      <dgm:prSet/>
      <dgm:spPr/>
      <dgm:t>
        <a:bodyPr/>
        <a:lstStyle/>
        <a:p>
          <a:endParaRPr lang="ru-RU"/>
        </a:p>
      </dgm:t>
    </dgm:pt>
    <dgm:pt modelId="{5EB33613-7852-4C4E-A6A5-5E800CADAE1E}" type="sibTrans" cxnId="{33E1A066-1C64-423E-AB24-759A04B700BF}">
      <dgm:prSet/>
      <dgm:spPr/>
      <dgm:t>
        <a:bodyPr/>
        <a:lstStyle/>
        <a:p>
          <a:endParaRPr lang="ru-RU"/>
        </a:p>
      </dgm:t>
    </dgm:pt>
    <dgm:pt modelId="{63531BD9-9FC1-440E-A3B7-C50EFF82B29F}" type="pres">
      <dgm:prSet presAssocID="{3090125C-306D-46B5-AB47-C1CDE9C3CF5F}" presName="vert0" presStyleCnt="0">
        <dgm:presLayoutVars>
          <dgm:dir/>
          <dgm:animOne val="branch"/>
          <dgm:animLvl val="lvl"/>
        </dgm:presLayoutVars>
      </dgm:prSet>
      <dgm:spPr/>
    </dgm:pt>
    <dgm:pt modelId="{7808AFB0-097C-497A-AA38-941604B26E00}" type="pres">
      <dgm:prSet presAssocID="{0CBFA38A-92DE-476E-AA58-FAB2434D6C6C}" presName="thickLine" presStyleLbl="alignNode1" presStyleIdx="0" presStyleCnt="1"/>
      <dgm:spPr/>
    </dgm:pt>
    <dgm:pt modelId="{D7495630-CAE9-493B-A4ED-2DB576BEFA21}" type="pres">
      <dgm:prSet presAssocID="{0CBFA38A-92DE-476E-AA58-FAB2434D6C6C}" presName="horz1" presStyleCnt="0"/>
      <dgm:spPr/>
    </dgm:pt>
    <dgm:pt modelId="{39CB9AEC-DDF0-4BFF-87C7-30199FF9EBD8}" type="pres">
      <dgm:prSet presAssocID="{0CBFA38A-92DE-476E-AA58-FAB2434D6C6C}" presName="tx1" presStyleLbl="revTx" presStyleIdx="0" presStyleCnt="4"/>
      <dgm:spPr/>
    </dgm:pt>
    <dgm:pt modelId="{2D563097-CB24-4A83-B765-B2291ED9023C}" type="pres">
      <dgm:prSet presAssocID="{0CBFA38A-92DE-476E-AA58-FAB2434D6C6C}" presName="vert1" presStyleCnt="0"/>
      <dgm:spPr/>
    </dgm:pt>
    <dgm:pt modelId="{AD372E07-1290-40C1-BAEE-A7AD5AB9E44B}" type="pres">
      <dgm:prSet presAssocID="{86B96A30-21FB-4EBC-958F-66AEA229017A}" presName="vertSpace2a" presStyleCnt="0"/>
      <dgm:spPr/>
    </dgm:pt>
    <dgm:pt modelId="{0617C667-A598-4416-AB3A-F28F2820B19B}" type="pres">
      <dgm:prSet presAssocID="{86B96A30-21FB-4EBC-958F-66AEA229017A}" presName="horz2" presStyleCnt="0"/>
      <dgm:spPr/>
    </dgm:pt>
    <dgm:pt modelId="{CE50F2E8-F53A-4954-BC17-3DB84250C9B5}" type="pres">
      <dgm:prSet presAssocID="{86B96A30-21FB-4EBC-958F-66AEA229017A}" presName="horzSpace2" presStyleCnt="0"/>
      <dgm:spPr/>
    </dgm:pt>
    <dgm:pt modelId="{F14C9481-F07F-4B21-8228-5CF5E85B78DB}" type="pres">
      <dgm:prSet presAssocID="{86B96A30-21FB-4EBC-958F-66AEA229017A}" presName="tx2" presStyleLbl="revTx" presStyleIdx="1" presStyleCnt="4"/>
      <dgm:spPr/>
    </dgm:pt>
    <dgm:pt modelId="{F52F92F8-F3F7-4DDD-9A66-73CC8B8DB923}" type="pres">
      <dgm:prSet presAssocID="{86B96A30-21FB-4EBC-958F-66AEA229017A}" presName="vert2" presStyleCnt="0"/>
      <dgm:spPr/>
    </dgm:pt>
    <dgm:pt modelId="{DEC3EA2E-602D-48AD-A131-A3CB0609E842}" type="pres">
      <dgm:prSet presAssocID="{86B96A30-21FB-4EBC-958F-66AEA229017A}" presName="thinLine2b" presStyleLbl="callout" presStyleIdx="0" presStyleCnt="3"/>
      <dgm:spPr/>
    </dgm:pt>
    <dgm:pt modelId="{F71C6F9F-44EF-48A6-974A-2B969E4CD2EC}" type="pres">
      <dgm:prSet presAssocID="{86B96A30-21FB-4EBC-958F-66AEA229017A}" presName="vertSpace2b" presStyleCnt="0"/>
      <dgm:spPr/>
    </dgm:pt>
    <dgm:pt modelId="{4AECDCA8-62D4-45F5-97D5-AB6EFC46BED4}" type="pres">
      <dgm:prSet presAssocID="{BFC5A6B9-50C6-42DB-99A4-840077B584AA}" presName="horz2" presStyleCnt="0"/>
      <dgm:spPr/>
    </dgm:pt>
    <dgm:pt modelId="{254E0E43-7D39-43BC-BD65-75D0D54E97B0}" type="pres">
      <dgm:prSet presAssocID="{BFC5A6B9-50C6-42DB-99A4-840077B584AA}" presName="horzSpace2" presStyleCnt="0"/>
      <dgm:spPr/>
    </dgm:pt>
    <dgm:pt modelId="{E8E67F9D-02E5-4B1B-9677-301E5BE0733F}" type="pres">
      <dgm:prSet presAssocID="{BFC5A6B9-50C6-42DB-99A4-840077B584AA}" presName="tx2" presStyleLbl="revTx" presStyleIdx="2" presStyleCnt="4"/>
      <dgm:spPr/>
    </dgm:pt>
    <dgm:pt modelId="{E85EBD9B-993C-4AB6-B828-36B7628831A1}" type="pres">
      <dgm:prSet presAssocID="{BFC5A6B9-50C6-42DB-99A4-840077B584AA}" presName="vert2" presStyleCnt="0"/>
      <dgm:spPr/>
    </dgm:pt>
    <dgm:pt modelId="{088D141E-C13B-44D5-ACD0-32CC3AFF6EE4}" type="pres">
      <dgm:prSet presAssocID="{BFC5A6B9-50C6-42DB-99A4-840077B584AA}" presName="thinLine2b" presStyleLbl="callout" presStyleIdx="1" presStyleCnt="3"/>
      <dgm:spPr/>
    </dgm:pt>
    <dgm:pt modelId="{D8CC2624-A595-4894-BACD-696A8247B969}" type="pres">
      <dgm:prSet presAssocID="{BFC5A6B9-50C6-42DB-99A4-840077B584AA}" presName="vertSpace2b" presStyleCnt="0"/>
      <dgm:spPr/>
    </dgm:pt>
    <dgm:pt modelId="{2A2A8CFE-23D9-4E32-AD1D-C4B8B0DE0C40}" type="pres">
      <dgm:prSet presAssocID="{440B84F3-14A4-4FE0-975D-745194A90B96}" presName="horz2" presStyleCnt="0"/>
      <dgm:spPr/>
    </dgm:pt>
    <dgm:pt modelId="{B8129B09-426D-4615-A883-822DB7D11ECA}" type="pres">
      <dgm:prSet presAssocID="{440B84F3-14A4-4FE0-975D-745194A90B96}" presName="horzSpace2" presStyleCnt="0"/>
      <dgm:spPr/>
    </dgm:pt>
    <dgm:pt modelId="{54E4589E-3ABB-4A5D-BB3D-A2DCD3311EDB}" type="pres">
      <dgm:prSet presAssocID="{440B84F3-14A4-4FE0-975D-745194A90B96}" presName="tx2" presStyleLbl="revTx" presStyleIdx="3" presStyleCnt="4"/>
      <dgm:spPr/>
    </dgm:pt>
    <dgm:pt modelId="{6E99544E-D2AA-4DED-A5B1-5B80B080E003}" type="pres">
      <dgm:prSet presAssocID="{440B84F3-14A4-4FE0-975D-745194A90B96}" presName="vert2" presStyleCnt="0"/>
      <dgm:spPr/>
    </dgm:pt>
    <dgm:pt modelId="{234343BD-CD4E-4787-89B9-ECAA17F7353A}" type="pres">
      <dgm:prSet presAssocID="{440B84F3-14A4-4FE0-975D-745194A90B96}" presName="thinLine2b" presStyleLbl="callout" presStyleIdx="2" presStyleCnt="3"/>
      <dgm:spPr/>
    </dgm:pt>
    <dgm:pt modelId="{29907F08-7796-4CB3-84D0-320AA91F8E3B}" type="pres">
      <dgm:prSet presAssocID="{440B84F3-14A4-4FE0-975D-745194A90B96}" presName="vertSpace2b" presStyleCnt="0"/>
      <dgm:spPr/>
    </dgm:pt>
  </dgm:ptLst>
  <dgm:cxnLst>
    <dgm:cxn modelId="{33E1A066-1C64-423E-AB24-759A04B700BF}" srcId="{0CBFA38A-92DE-476E-AA58-FAB2434D6C6C}" destId="{440B84F3-14A4-4FE0-975D-745194A90B96}" srcOrd="2" destOrd="0" parTransId="{CD556503-1C1E-42EE-AA13-FDB3F9818468}" sibTransId="{5EB33613-7852-4C4E-A6A5-5E800CADAE1E}"/>
    <dgm:cxn modelId="{E2A4F850-D93F-4E41-8DA9-77042CC323F9}" type="presOf" srcId="{BFC5A6B9-50C6-42DB-99A4-840077B584AA}" destId="{E8E67F9D-02E5-4B1B-9677-301E5BE0733F}" srcOrd="0" destOrd="0" presId="urn:microsoft.com/office/officeart/2008/layout/LinedList"/>
    <dgm:cxn modelId="{4AFF4A53-F003-4997-8D2F-BBC1B8B848AB}" srcId="{3090125C-306D-46B5-AB47-C1CDE9C3CF5F}" destId="{0CBFA38A-92DE-476E-AA58-FAB2434D6C6C}" srcOrd="0" destOrd="0" parTransId="{F51C0BD1-FCBC-4DE3-A6A2-5042F3451215}" sibTransId="{A7CE9D66-85FF-429B-86D5-3DB801D5A65E}"/>
    <dgm:cxn modelId="{4DA67D7C-7317-4135-9AB3-517F5378ACBC}" type="presOf" srcId="{3090125C-306D-46B5-AB47-C1CDE9C3CF5F}" destId="{63531BD9-9FC1-440E-A3B7-C50EFF82B29F}" srcOrd="0" destOrd="0" presId="urn:microsoft.com/office/officeart/2008/layout/LinedList"/>
    <dgm:cxn modelId="{63A8CCA6-2BA0-4B4E-9833-21287799978D}" type="presOf" srcId="{86B96A30-21FB-4EBC-958F-66AEA229017A}" destId="{F14C9481-F07F-4B21-8228-5CF5E85B78DB}" srcOrd="0" destOrd="0" presId="urn:microsoft.com/office/officeart/2008/layout/LinedList"/>
    <dgm:cxn modelId="{EF5BF7BA-3FB9-46AD-9780-7BC3860EC902}" srcId="{0CBFA38A-92DE-476E-AA58-FAB2434D6C6C}" destId="{BFC5A6B9-50C6-42DB-99A4-840077B584AA}" srcOrd="1" destOrd="0" parTransId="{A8D49F8B-EED4-4E28-BA70-269884961DF2}" sibTransId="{D27725D9-DCDB-4786-93F8-E6AFEE2E0F23}"/>
    <dgm:cxn modelId="{23AB96C1-149B-49C2-8452-CB62EA5A49F0}" srcId="{0CBFA38A-92DE-476E-AA58-FAB2434D6C6C}" destId="{86B96A30-21FB-4EBC-958F-66AEA229017A}" srcOrd="0" destOrd="0" parTransId="{9D1C36D7-7595-41B8-913E-1AA12FD5ABEE}" sibTransId="{A8EC9C1B-984F-4DC8-AB86-ECB12E224631}"/>
    <dgm:cxn modelId="{91C0C1C3-1550-4C95-A1C7-ED21E1DD4E1E}" type="presOf" srcId="{0CBFA38A-92DE-476E-AA58-FAB2434D6C6C}" destId="{39CB9AEC-DDF0-4BFF-87C7-30199FF9EBD8}" srcOrd="0" destOrd="0" presId="urn:microsoft.com/office/officeart/2008/layout/LinedList"/>
    <dgm:cxn modelId="{459573D6-8E4F-4B8E-B585-3A22E37FB0CE}" type="presOf" srcId="{440B84F3-14A4-4FE0-975D-745194A90B96}" destId="{54E4589E-3ABB-4A5D-BB3D-A2DCD3311EDB}" srcOrd="0" destOrd="0" presId="urn:microsoft.com/office/officeart/2008/layout/LinedList"/>
    <dgm:cxn modelId="{1F3A9C4E-6165-4FDB-9E0C-9379C15D02DF}" type="presParOf" srcId="{63531BD9-9FC1-440E-A3B7-C50EFF82B29F}" destId="{7808AFB0-097C-497A-AA38-941604B26E00}" srcOrd="0" destOrd="0" presId="urn:microsoft.com/office/officeart/2008/layout/LinedList"/>
    <dgm:cxn modelId="{75909768-9337-48D2-A356-DBFB6EA1B54B}" type="presParOf" srcId="{63531BD9-9FC1-440E-A3B7-C50EFF82B29F}" destId="{D7495630-CAE9-493B-A4ED-2DB576BEFA21}" srcOrd="1" destOrd="0" presId="urn:microsoft.com/office/officeart/2008/layout/LinedList"/>
    <dgm:cxn modelId="{D3C66785-2CC3-4955-A494-2392FF9DBE7F}" type="presParOf" srcId="{D7495630-CAE9-493B-A4ED-2DB576BEFA21}" destId="{39CB9AEC-DDF0-4BFF-87C7-30199FF9EBD8}" srcOrd="0" destOrd="0" presId="urn:microsoft.com/office/officeart/2008/layout/LinedList"/>
    <dgm:cxn modelId="{64EA3479-6E41-4EDB-935B-AF899A15C63D}" type="presParOf" srcId="{D7495630-CAE9-493B-A4ED-2DB576BEFA21}" destId="{2D563097-CB24-4A83-B765-B2291ED9023C}" srcOrd="1" destOrd="0" presId="urn:microsoft.com/office/officeart/2008/layout/LinedList"/>
    <dgm:cxn modelId="{58BA9B45-CDF0-4540-AA17-76FE50E36109}" type="presParOf" srcId="{2D563097-CB24-4A83-B765-B2291ED9023C}" destId="{AD372E07-1290-40C1-BAEE-A7AD5AB9E44B}" srcOrd="0" destOrd="0" presId="urn:microsoft.com/office/officeart/2008/layout/LinedList"/>
    <dgm:cxn modelId="{0F97A90C-F387-4907-93DF-5E5565BF8D74}" type="presParOf" srcId="{2D563097-CB24-4A83-B765-B2291ED9023C}" destId="{0617C667-A598-4416-AB3A-F28F2820B19B}" srcOrd="1" destOrd="0" presId="urn:microsoft.com/office/officeart/2008/layout/LinedList"/>
    <dgm:cxn modelId="{E6C5C0A5-00BF-4E17-8250-2F67A1A69516}" type="presParOf" srcId="{0617C667-A598-4416-AB3A-F28F2820B19B}" destId="{CE50F2E8-F53A-4954-BC17-3DB84250C9B5}" srcOrd="0" destOrd="0" presId="urn:microsoft.com/office/officeart/2008/layout/LinedList"/>
    <dgm:cxn modelId="{3EB31074-B1AA-46FE-879C-551A5D1D1691}" type="presParOf" srcId="{0617C667-A598-4416-AB3A-F28F2820B19B}" destId="{F14C9481-F07F-4B21-8228-5CF5E85B78DB}" srcOrd="1" destOrd="0" presId="urn:microsoft.com/office/officeart/2008/layout/LinedList"/>
    <dgm:cxn modelId="{C8449E1E-E704-441E-AD8D-A494DAB14BC6}" type="presParOf" srcId="{0617C667-A598-4416-AB3A-F28F2820B19B}" destId="{F52F92F8-F3F7-4DDD-9A66-73CC8B8DB923}" srcOrd="2" destOrd="0" presId="urn:microsoft.com/office/officeart/2008/layout/LinedList"/>
    <dgm:cxn modelId="{C509A050-F926-405B-8577-B9819888D42F}" type="presParOf" srcId="{2D563097-CB24-4A83-B765-B2291ED9023C}" destId="{DEC3EA2E-602D-48AD-A131-A3CB0609E842}" srcOrd="2" destOrd="0" presId="urn:microsoft.com/office/officeart/2008/layout/LinedList"/>
    <dgm:cxn modelId="{D29D369C-2A66-46B2-B545-36EF01369736}" type="presParOf" srcId="{2D563097-CB24-4A83-B765-B2291ED9023C}" destId="{F71C6F9F-44EF-48A6-974A-2B969E4CD2EC}" srcOrd="3" destOrd="0" presId="urn:microsoft.com/office/officeart/2008/layout/LinedList"/>
    <dgm:cxn modelId="{5569A6CF-3D92-45BB-84D2-F4A3FA983537}" type="presParOf" srcId="{2D563097-CB24-4A83-B765-B2291ED9023C}" destId="{4AECDCA8-62D4-45F5-97D5-AB6EFC46BED4}" srcOrd="4" destOrd="0" presId="urn:microsoft.com/office/officeart/2008/layout/LinedList"/>
    <dgm:cxn modelId="{86CD78C6-B33A-4A5B-92E3-E152F4B4A67A}" type="presParOf" srcId="{4AECDCA8-62D4-45F5-97D5-AB6EFC46BED4}" destId="{254E0E43-7D39-43BC-BD65-75D0D54E97B0}" srcOrd="0" destOrd="0" presId="urn:microsoft.com/office/officeart/2008/layout/LinedList"/>
    <dgm:cxn modelId="{77DE8E1E-2FAB-4A5B-A0C6-390854CF5F1A}" type="presParOf" srcId="{4AECDCA8-62D4-45F5-97D5-AB6EFC46BED4}" destId="{E8E67F9D-02E5-4B1B-9677-301E5BE0733F}" srcOrd="1" destOrd="0" presId="urn:microsoft.com/office/officeart/2008/layout/LinedList"/>
    <dgm:cxn modelId="{CF81624A-E386-4176-9CE6-FD2E03F804A4}" type="presParOf" srcId="{4AECDCA8-62D4-45F5-97D5-AB6EFC46BED4}" destId="{E85EBD9B-993C-4AB6-B828-36B7628831A1}" srcOrd="2" destOrd="0" presId="urn:microsoft.com/office/officeart/2008/layout/LinedList"/>
    <dgm:cxn modelId="{ABCEDA0C-49E8-46F0-A097-D4F4E0BCEEB3}" type="presParOf" srcId="{2D563097-CB24-4A83-B765-B2291ED9023C}" destId="{088D141E-C13B-44D5-ACD0-32CC3AFF6EE4}" srcOrd="5" destOrd="0" presId="urn:microsoft.com/office/officeart/2008/layout/LinedList"/>
    <dgm:cxn modelId="{9ADDDA07-4F64-4BC1-8AB6-ADF25261E0B2}" type="presParOf" srcId="{2D563097-CB24-4A83-B765-B2291ED9023C}" destId="{D8CC2624-A595-4894-BACD-696A8247B969}" srcOrd="6" destOrd="0" presId="urn:microsoft.com/office/officeart/2008/layout/LinedList"/>
    <dgm:cxn modelId="{D68A119C-A00B-4178-941C-C5FCED0571ED}" type="presParOf" srcId="{2D563097-CB24-4A83-B765-B2291ED9023C}" destId="{2A2A8CFE-23D9-4E32-AD1D-C4B8B0DE0C40}" srcOrd="7" destOrd="0" presId="urn:microsoft.com/office/officeart/2008/layout/LinedList"/>
    <dgm:cxn modelId="{2E508D55-64FC-4D13-B31B-4C03E1BCE410}" type="presParOf" srcId="{2A2A8CFE-23D9-4E32-AD1D-C4B8B0DE0C40}" destId="{B8129B09-426D-4615-A883-822DB7D11ECA}" srcOrd="0" destOrd="0" presId="urn:microsoft.com/office/officeart/2008/layout/LinedList"/>
    <dgm:cxn modelId="{AC5709FD-6DE8-412B-BAE8-902B7AFC932F}" type="presParOf" srcId="{2A2A8CFE-23D9-4E32-AD1D-C4B8B0DE0C40}" destId="{54E4589E-3ABB-4A5D-BB3D-A2DCD3311EDB}" srcOrd="1" destOrd="0" presId="urn:microsoft.com/office/officeart/2008/layout/LinedList"/>
    <dgm:cxn modelId="{7E77C4F3-D8DB-4FF5-9293-E287A3D658F3}" type="presParOf" srcId="{2A2A8CFE-23D9-4E32-AD1D-C4B8B0DE0C40}" destId="{6E99544E-D2AA-4DED-A5B1-5B80B080E003}" srcOrd="2" destOrd="0" presId="urn:microsoft.com/office/officeart/2008/layout/LinedList"/>
    <dgm:cxn modelId="{959E41C7-BFA4-4F7F-AEC4-2E7325B313A3}" type="presParOf" srcId="{2D563097-CB24-4A83-B765-B2291ED9023C}" destId="{234343BD-CD4E-4787-89B9-ECAA17F7353A}" srcOrd="8" destOrd="0" presId="urn:microsoft.com/office/officeart/2008/layout/LinedList"/>
    <dgm:cxn modelId="{4B6F5D41-CC59-4B17-ADB1-3189079DC283}" type="presParOf" srcId="{2D563097-CB24-4A83-B765-B2291ED9023C}" destId="{29907F08-7796-4CB3-84D0-320AA91F8E3B}" srcOrd="9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168F21-763B-47AE-8BF7-169145901535}" type="doc">
      <dgm:prSet loTypeId="urn:microsoft.com/office/officeart/2008/layout/LinedList" loCatId="list" qsTypeId="urn:microsoft.com/office/officeart/2005/8/quickstyle/3d4" qsCatId="3D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AAE70972-36BE-4E7D-8FCB-9B703FB0C2EF}">
      <dgm:prSet phldrT="[Текст]"/>
      <dgm:spPr/>
      <dgm:t>
        <a:bodyPr/>
        <a:lstStyle/>
        <a:p>
          <a:r>
            <a:rPr lang="ru-RU" dirty="0">
              <a:solidFill>
                <a:schemeClr val="accent3">
                  <a:lumMod val="20000"/>
                  <a:lumOff val="80000"/>
                </a:schemeClr>
              </a:solidFill>
            </a:rPr>
            <a:t>.</a:t>
          </a:r>
        </a:p>
      </dgm:t>
    </dgm:pt>
    <dgm:pt modelId="{B3EC9AB6-D73B-4CDE-A887-03F5442A0511}" type="parTrans" cxnId="{2F73ECE5-B57E-4818-BEF7-341C59F131C7}">
      <dgm:prSet/>
      <dgm:spPr/>
      <dgm:t>
        <a:bodyPr/>
        <a:lstStyle/>
        <a:p>
          <a:endParaRPr lang="ru-RU"/>
        </a:p>
      </dgm:t>
    </dgm:pt>
    <dgm:pt modelId="{9E7112EF-4E40-441B-AF44-6ADD0268D41F}" type="sibTrans" cxnId="{2F73ECE5-B57E-4818-BEF7-341C59F131C7}">
      <dgm:prSet/>
      <dgm:spPr/>
      <dgm:t>
        <a:bodyPr/>
        <a:lstStyle/>
        <a:p>
          <a:endParaRPr lang="ru-RU"/>
        </a:p>
      </dgm:t>
    </dgm:pt>
    <dgm:pt modelId="{B998B0C3-67DC-4AD2-9B86-21468F5ED263}">
      <dgm:prSet phldrT="[Текст]"/>
      <dgm:spPr/>
      <dgm:t>
        <a:bodyPr/>
        <a:lstStyle/>
        <a:p>
          <a:r>
            <a:rPr lang="ru-RU" dirty="0">
              <a:solidFill>
                <a:srgbClr val="604A3F"/>
              </a:solidFill>
              <a:latin typeface="Montserrat Black" panose="00000A00000000000000" pitchFamily="2" charset="-52"/>
            </a:rPr>
            <a:t>Рождественская ель – символ эдемского дерева жизни, надежда получить доступ, к которому и приобщиться к вечности y человечества вновь появилась c рождением Христа. </a:t>
          </a:r>
        </a:p>
      </dgm:t>
    </dgm:pt>
    <dgm:pt modelId="{72948424-8D9F-4569-AA9F-D894D322DDAE}" type="parTrans" cxnId="{8B2B98F5-10FE-4BD0-B850-EC325231FEC1}">
      <dgm:prSet/>
      <dgm:spPr/>
      <dgm:t>
        <a:bodyPr/>
        <a:lstStyle/>
        <a:p>
          <a:endParaRPr lang="ru-RU"/>
        </a:p>
      </dgm:t>
    </dgm:pt>
    <dgm:pt modelId="{998F885E-90F6-4947-87D5-D4022434EBDE}" type="sibTrans" cxnId="{8B2B98F5-10FE-4BD0-B850-EC325231FEC1}">
      <dgm:prSet/>
      <dgm:spPr/>
      <dgm:t>
        <a:bodyPr/>
        <a:lstStyle/>
        <a:p>
          <a:endParaRPr lang="ru-RU"/>
        </a:p>
      </dgm:t>
    </dgm:pt>
    <dgm:pt modelId="{51C38B23-B685-4017-A092-E34C266F2278}">
      <dgm:prSet phldrT="[Текст]"/>
      <dgm:spPr/>
      <dgm:t>
        <a:bodyPr/>
        <a:lstStyle/>
        <a:p>
          <a:r>
            <a:rPr lang="ru-RU" dirty="0">
              <a:solidFill>
                <a:srgbClr val="604A3F"/>
              </a:solidFill>
              <a:latin typeface="Montserrat Black" panose="00000A00000000000000" pitchFamily="2" charset="-52"/>
            </a:rPr>
            <a:t>Христиане украшают верхушку ели восьмиконечной звездой – в память o Вифлеемской звезде, приведшей к младенцу Иисусу волхвов c дарами. </a:t>
          </a:r>
        </a:p>
      </dgm:t>
    </dgm:pt>
    <dgm:pt modelId="{321917EB-59C9-433A-8C4E-352DA39EA324}" type="parTrans" cxnId="{B18D07A1-E960-4374-B9E9-65531AB39DEF}">
      <dgm:prSet/>
      <dgm:spPr/>
      <dgm:t>
        <a:bodyPr/>
        <a:lstStyle/>
        <a:p>
          <a:endParaRPr lang="ru-RU"/>
        </a:p>
      </dgm:t>
    </dgm:pt>
    <dgm:pt modelId="{CC21B949-870B-4A79-955A-15D7BFAF5BF0}" type="sibTrans" cxnId="{B18D07A1-E960-4374-B9E9-65531AB39DEF}">
      <dgm:prSet/>
      <dgm:spPr/>
      <dgm:t>
        <a:bodyPr/>
        <a:lstStyle/>
        <a:p>
          <a:endParaRPr lang="ru-RU"/>
        </a:p>
      </dgm:t>
    </dgm:pt>
    <dgm:pt modelId="{2B835AB1-9B4A-4584-9A53-2381EDBAF7ED}" type="pres">
      <dgm:prSet presAssocID="{03168F21-763B-47AE-8BF7-169145901535}" presName="vert0" presStyleCnt="0">
        <dgm:presLayoutVars>
          <dgm:dir/>
          <dgm:animOne val="branch"/>
          <dgm:animLvl val="lvl"/>
        </dgm:presLayoutVars>
      </dgm:prSet>
      <dgm:spPr/>
    </dgm:pt>
    <dgm:pt modelId="{8808F564-BAB3-41EF-B781-D05F83BBC47E}" type="pres">
      <dgm:prSet presAssocID="{AAE70972-36BE-4E7D-8FCB-9B703FB0C2EF}" presName="thickLine" presStyleLbl="alignNode1" presStyleIdx="0" presStyleCnt="1"/>
      <dgm:spPr/>
    </dgm:pt>
    <dgm:pt modelId="{AC736C89-139C-4A22-961C-390BAC285DD4}" type="pres">
      <dgm:prSet presAssocID="{AAE70972-36BE-4E7D-8FCB-9B703FB0C2EF}" presName="horz1" presStyleCnt="0"/>
      <dgm:spPr/>
    </dgm:pt>
    <dgm:pt modelId="{59911FAD-3AFE-45E4-AC70-75CCC3FA8DFC}" type="pres">
      <dgm:prSet presAssocID="{AAE70972-36BE-4E7D-8FCB-9B703FB0C2EF}" presName="tx1" presStyleLbl="revTx" presStyleIdx="0" presStyleCnt="3"/>
      <dgm:spPr/>
    </dgm:pt>
    <dgm:pt modelId="{0DF2A323-AD73-4722-8B2F-C61546A97BA2}" type="pres">
      <dgm:prSet presAssocID="{AAE70972-36BE-4E7D-8FCB-9B703FB0C2EF}" presName="vert1" presStyleCnt="0"/>
      <dgm:spPr/>
    </dgm:pt>
    <dgm:pt modelId="{F1FC2C61-3F21-466C-AF48-BBF607317958}" type="pres">
      <dgm:prSet presAssocID="{B998B0C3-67DC-4AD2-9B86-21468F5ED263}" presName="vertSpace2a" presStyleCnt="0"/>
      <dgm:spPr/>
    </dgm:pt>
    <dgm:pt modelId="{984082EE-EABE-448A-A867-6144B5DD0968}" type="pres">
      <dgm:prSet presAssocID="{B998B0C3-67DC-4AD2-9B86-21468F5ED263}" presName="horz2" presStyleCnt="0"/>
      <dgm:spPr/>
    </dgm:pt>
    <dgm:pt modelId="{2406B6E4-60E4-4B47-B05E-ADA3A3283155}" type="pres">
      <dgm:prSet presAssocID="{B998B0C3-67DC-4AD2-9B86-21468F5ED263}" presName="horzSpace2" presStyleCnt="0"/>
      <dgm:spPr/>
    </dgm:pt>
    <dgm:pt modelId="{F62E2E33-4EB8-45DA-B93D-53AF1BA3DEFB}" type="pres">
      <dgm:prSet presAssocID="{B998B0C3-67DC-4AD2-9B86-21468F5ED263}" presName="tx2" presStyleLbl="revTx" presStyleIdx="1" presStyleCnt="3"/>
      <dgm:spPr/>
    </dgm:pt>
    <dgm:pt modelId="{F120539B-9BE4-4DB6-A393-7C25DC9778C7}" type="pres">
      <dgm:prSet presAssocID="{B998B0C3-67DC-4AD2-9B86-21468F5ED263}" presName="vert2" presStyleCnt="0"/>
      <dgm:spPr/>
    </dgm:pt>
    <dgm:pt modelId="{C9A38B4E-8719-4FA9-9343-D3E80EBF6761}" type="pres">
      <dgm:prSet presAssocID="{B998B0C3-67DC-4AD2-9B86-21468F5ED263}" presName="thinLine2b" presStyleLbl="callout" presStyleIdx="0" presStyleCnt="2"/>
      <dgm:spPr/>
    </dgm:pt>
    <dgm:pt modelId="{3FD56AE4-890B-449E-8BF4-7F3EF0DE10DB}" type="pres">
      <dgm:prSet presAssocID="{B998B0C3-67DC-4AD2-9B86-21468F5ED263}" presName="vertSpace2b" presStyleCnt="0"/>
      <dgm:spPr/>
    </dgm:pt>
    <dgm:pt modelId="{ED323546-1168-443B-B2A4-5F22898455E2}" type="pres">
      <dgm:prSet presAssocID="{51C38B23-B685-4017-A092-E34C266F2278}" presName="horz2" presStyleCnt="0"/>
      <dgm:spPr/>
    </dgm:pt>
    <dgm:pt modelId="{AE4B2143-E39D-4EC5-816E-04F2B8DBEFEF}" type="pres">
      <dgm:prSet presAssocID="{51C38B23-B685-4017-A092-E34C266F2278}" presName="horzSpace2" presStyleCnt="0"/>
      <dgm:spPr/>
    </dgm:pt>
    <dgm:pt modelId="{CCBD2B82-ED36-4841-A76D-F6BB2B87850F}" type="pres">
      <dgm:prSet presAssocID="{51C38B23-B685-4017-A092-E34C266F2278}" presName="tx2" presStyleLbl="revTx" presStyleIdx="2" presStyleCnt="3"/>
      <dgm:spPr/>
    </dgm:pt>
    <dgm:pt modelId="{CFF4DE55-58B7-4200-82B2-3DDF821D94EA}" type="pres">
      <dgm:prSet presAssocID="{51C38B23-B685-4017-A092-E34C266F2278}" presName="vert2" presStyleCnt="0"/>
      <dgm:spPr/>
    </dgm:pt>
    <dgm:pt modelId="{62118D13-FE0F-4581-8A0A-A09629A1CD78}" type="pres">
      <dgm:prSet presAssocID="{51C38B23-B685-4017-A092-E34C266F2278}" presName="thinLine2b" presStyleLbl="callout" presStyleIdx="1" presStyleCnt="2"/>
      <dgm:spPr/>
    </dgm:pt>
    <dgm:pt modelId="{BB8C4FEF-16F7-4617-B182-E143AC5DF0BE}" type="pres">
      <dgm:prSet presAssocID="{51C38B23-B685-4017-A092-E34C266F2278}" presName="vertSpace2b" presStyleCnt="0"/>
      <dgm:spPr/>
    </dgm:pt>
  </dgm:ptLst>
  <dgm:cxnLst>
    <dgm:cxn modelId="{8642E405-405A-41E1-B99E-EDB2FFB1D268}" type="presOf" srcId="{B998B0C3-67DC-4AD2-9B86-21468F5ED263}" destId="{F62E2E33-4EB8-45DA-B93D-53AF1BA3DEFB}" srcOrd="0" destOrd="0" presId="urn:microsoft.com/office/officeart/2008/layout/LinedList"/>
    <dgm:cxn modelId="{81E7B327-CEA8-48BC-B5CC-D7715B0594C5}" type="presOf" srcId="{51C38B23-B685-4017-A092-E34C266F2278}" destId="{CCBD2B82-ED36-4841-A76D-F6BB2B87850F}" srcOrd="0" destOrd="0" presId="urn:microsoft.com/office/officeart/2008/layout/LinedList"/>
    <dgm:cxn modelId="{AF12939C-99B8-44A5-A603-C7F11F77FE20}" type="presOf" srcId="{03168F21-763B-47AE-8BF7-169145901535}" destId="{2B835AB1-9B4A-4584-9A53-2381EDBAF7ED}" srcOrd="0" destOrd="0" presId="urn:microsoft.com/office/officeart/2008/layout/LinedList"/>
    <dgm:cxn modelId="{B18D07A1-E960-4374-B9E9-65531AB39DEF}" srcId="{AAE70972-36BE-4E7D-8FCB-9B703FB0C2EF}" destId="{51C38B23-B685-4017-A092-E34C266F2278}" srcOrd="1" destOrd="0" parTransId="{321917EB-59C9-433A-8C4E-352DA39EA324}" sibTransId="{CC21B949-870B-4A79-955A-15D7BFAF5BF0}"/>
    <dgm:cxn modelId="{104648CA-61EF-4523-A6B8-7DAB53B510B1}" type="presOf" srcId="{AAE70972-36BE-4E7D-8FCB-9B703FB0C2EF}" destId="{59911FAD-3AFE-45E4-AC70-75CCC3FA8DFC}" srcOrd="0" destOrd="0" presId="urn:microsoft.com/office/officeart/2008/layout/LinedList"/>
    <dgm:cxn modelId="{2F73ECE5-B57E-4818-BEF7-341C59F131C7}" srcId="{03168F21-763B-47AE-8BF7-169145901535}" destId="{AAE70972-36BE-4E7D-8FCB-9B703FB0C2EF}" srcOrd="0" destOrd="0" parTransId="{B3EC9AB6-D73B-4CDE-A887-03F5442A0511}" sibTransId="{9E7112EF-4E40-441B-AF44-6ADD0268D41F}"/>
    <dgm:cxn modelId="{8B2B98F5-10FE-4BD0-B850-EC325231FEC1}" srcId="{AAE70972-36BE-4E7D-8FCB-9B703FB0C2EF}" destId="{B998B0C3-67DC-4AD2-9B86-21468F5ED263}" srcOrd="0" destOrd="0" parTransId="{72948424-8D9F-4569-AA9F-D894D322DDAE}" sibTransId="{998F885E-90F6-4947-87D5-D4022434EBDE}"/>
    <dgm:cxn modelId="{1C08E115-EC48-4CF8-9B67-1DC174D754C8}" type="presParOf" srcId="{2B835AB1-9B4A-4584-9A53-2381EDBAF7ED}" destId="{8808F564-BAB3-41EF-B781-D05F83BBC47E}" srcOrd="0" destOrd="0" presId="urn:microsoft.com/office/officeart/2008/layout/LinedList"/>
    <dgm:cxn modelId="{2FCF4C87-9D15-4476-8A2B-A737E083A0BA}" type="presParOf" srcId="{2B835AB1-9B4A-4584-9A53-2381EDBAF7ED}" destId="{AC736C89-139C-4A22-961C-390BAC285DD4}" srcOrd="1" destOrd="0" presId="urn:microsoft.com/office/officeart/2008/layout/LinedList"/>
    <dgm:cxn modelId="{898398EE-2D52-44B7-91A6-B123CC484BEE}" type="presParOf" srcId="{AC736C89-139C-4A22-961C-390BAC285DD4}" destId="{59911FAD-3AFE-45E4-AC70-75CCC3FA8DFC}" srcOrd="0" destOrd="0" presId="urn:microsoft.com/office/officeart/2008/layout/LinedList"/>
    <dgm:cxn modelId="{9809465C-B4B2-4373-9B1F-162A7BCAEA07}" type="presParOf" srcId="{AC736C89-139C-4A22-961C-390BAC285DD4}" destId="{0DF2A323-AD73-4722-8B2F-C61546A97BA2}" srcOrd="1" destOrd="0" presId="urn:microsoft.com/office/officeart/2008/layout/LinedList"/>
    <dgm:cxn modelId="{55BF71FC-D830-4DED-8B30-F7A092FE1C9E}" type="presParOf" srcId="{0DF2A323-AD73-4722-8B2F-C61546A97BA2}" destId="{F1FC2C61-3F21-466C-AF48-BBF607317958}" srcOrd="0" destOrd="0" presId="urn:microsoft.com/office/officeart/2008/layout/LinedList"/>
    <dgm:cxn modelId="{04DFF7A6-5BF3-4F5D-8A3D-A3162A22D162}" type="presParOf" srcId="{0DF2A323-AD73-4722-8B2F-C61546A97BA2}" destId="{984082EE-EABE-448A-A867-6144B5DD0968}" srcOrd="1" destOrd="0" presId="urn:microsoft.com/office/officeart/2008/layout/LinedList"/>
    <dgm:cxn modelId="{71565050-52D8-4DF0-8BC6-56420E0D167F}" type="presParOf" srcId="{984082EE-EABE-448A-A867-6144B5DD0968}" destId="{2406B6E4-60E4-4B47-B05E-ADA3A3283155}" srcOrd="0" destOrd="0" presId="urn:microsoft.com/office/officeart/2008/layout/LinedList"/>
    <dgm:cxn modelId="{0E1908F3-156F-4C4D-BDBA-05A83304BF28}" type="presParOf" srcId="{984082EE-EABE-448A-A867-6144B5DD0968}" destId="{F62E2E33-4EB8-45DA-B93D-53AF1BA3DEFB}" srcOrd="1" destOrd="0" presId="urn:microsoft.com/office/officeart/2008/layout/LinedList"/>
    <dgm:cxn modelId="{F020E9F6-4346-4E23-9B7A-752D6EA01DC9}" type="presParOf" srcId="{984082EE-EABE-448A-A867-6144B5DD0968}" destId="{F120539B-9BE4-4DB6-A393-7C25DC9778C7}" srcOrd="2" destOrd="0" presId="urn:microsoft.com/office/officeart/2008/layout/LinedList"/>
    <dgm:cxn modelId="{FEA7C81B-89EA-426F-A7D5-C4CF7637A983}" type="presParOf" srcId="{0DF2A323-AD73-4722-8B2F-C61546A97BA2}" destId="{C9A38B4E-8719-4FA9-9343-D3E80EBF6761}" srcOrd="2" destOrd="0" presId="urn:microsoft.com/office/officeart/2008/layout/LinedList"/>
    <dgm:cxn modelId="{9B227552-6D98-4D83-97FC-9AACE58B2E67}" type="presParOf" srcId="{0DF2A323-AD73-4722-8B2F-C61546A97BA2}" destId="{3FD56AE4-890B-449E-8BF4-7F3EF0DE10DB}" srcOrd="3" destOrd="0" presId="urn:microsoft.com/office/officeart/2008/layout/LinedList"/>
    <dgm:cxn modelId="{DE9E264D-8504-4D84-B0DE-886474FD29D9}" type="presParOf" srcId="{0DF2A323-AD73-4722-8B2F-C61546A97BA2}" destId="{ED323546-1168-443B-B2A4-5F22898455E2}" srcOrd="4" destOrd="0" presId="urn:microsoft.com/office/officeart/2008/layout/LinedList"/>
    <dgm:cxn modelId="{762714B3-6D03-49B6-AA50-E2FAEA2573E7}" type="presParOf" srcId="{ED323546-1168-443B-B2A4-5F22898455E2}" destId="{AE4B2143-E39D-4EC5-816E-04F2B8DBEFEF}" srcOrd="0" destOrd="0" presId="urn:microsoft.com/office/officeart/2008/layout/LinedList"/>
    <dgm:cxn modelId="{1B927994-7E85-4E31-9A83-6F42BAFC45F0}" type="presParOf" srcId="{ED323546-1168-443B-B2A4-5F22898455E2}" destId="{CCBD2B82-ED36-4841-A76D-F6BB2B87850F}" srcOrd="1" destOrd="0" presId="urn:microsoft.com/office/officeart/2008/layout/LinedList"/>
    <dgm:cxn modelId="{6C1E0C61-3F4B-4D69-A726-44B4AD37969A}" type="presParOf" srcId="{ED323546-1168-443B-B2A4-5F22898455E2}" destId="{CFF4DE55-58B7-4200-82B2-3DDF821D94EA}" srcOrd="2" destOrd="0" presId="urn:microsoft.com/office/officeart/2008/layout/LinedList"/>
    <dgm:cxn modelId="{F357E023-50CB-4CB5-92E1-C7A0BEAB290B}" type="presParOf" srcId="{0DF2A323-AD73-4722-8B2F-C61546A97BA2}" destId="{62118D13-FE0F-4581-8A0A-A09629A1CD78}" srcOrd="5" destOrd="0" presId="urn:microsoft.com/office/officeart/2008/layout/LinedList"/>
    <dgm:cxn modelId="{2D6320D9-97EF-4F2F-B878-15BA1330495C}" type="presParOf" srcId="{0DF2A323-AD73-4722-8B2F-C61546A97BA2}" destId="{BB8C4FEF-16F7-4617-B182-E143AC5DF0BE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08AFB0-097C-497A-AA38-941604B26E00}">
      <dsp:nvSpPr>
        <dsp:cNvPr id="0" name=""/>
        <dsp:cNvSpPr/>
      </dsp:nvSpPr>
      <dsp:spPr>
        <a:xfrm>
          <a:off x="0" y="0"/>
          <a:ext cx="683126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9CB9AEC-DDF0-4BFF-87C7-30199FF9EBD8}">
      <dsp:nvSpPr>
        <dsp:cNvPr id="0" name=""/>
        <dsp:cNvSpPr/>
      </dsp:nvSpPr>
      <dsp:spPr>
        <a:xfrm>
          <a:off x="0" y="0"/>
          <a:ext cx="1366252" cy="2191974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500" kern="1200" dirty="0">
              <a:solidFill>
                <a:srgbClr val="DCD3CE"/>
              </a:solidFill>
            </a:rPr>
            <a:t>.</a:t>
          </a:r>
        </a:p>
      </dsp:txBody>
      <dsp:txXfrm>
        <a:off x="0" y="0"/>
        <a:ext cx="1366252" cy="2191974"/>
      </dsp:txXfrm>
    </dsp:sp>
    <dsp:sp modelId="{F14C9481-F07F-4B21-8228-5CF5E85B78DB}">
      <dsp:nvSpPr>
        <dsp:cNvPr id="0" name=""/>
        <dsp:cNvSpPr/>
      </dsp:nvSpPr>
      <dsp:spPr>
        <a:xfrm>
          <a:off x="1468721" y="34249"/>
          <a:ext cx="5362542" cy="684991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>
              <a:solidFill>
                <a:srgbClr val="604A3F"/>
              </a:solidFill>
              <a:latin typeface="Montserrat Black" panose="00000A00000000000000" pitchFamily="2" charset="-52"/>
            </a:rPr>
            <a:t>Коляда — это рождественская обрядовая песня, часть русского фольклора с богатой историей. </a:t>
          </a:r>
        </a:p>
      </dsp:txBody>
      <dsp:txXfrm>
        <a:off x="1468721" y="34249"/>
        <a:ext cx="5362542" cy="684991"/>
      </dsp:txXfrm>
    </dsp:sp>
    <dsp:sp modelId="{DEC3EA2E-602D-48AD-A131-A3CB0609E842}">
      <dsp:nvSpPr>
        <dsp:cNvPr id="0" name=""/>
        <dsp:cNvSpPr/>
      </dsp:nvSpPr>
      <dsp:spPr>
        <a:xfrm>
          <a:off x="1366252" y="719241"/>
          <a:ext cx="546501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E67F9D-02E5-4B1B-9677-301E5BE0733F}">
      <dsp:nvSpPr>
        <dsp:cNvPr id="0" name=""/>
        <dsp:cNvSpPr/>
      </dsp:nvSpPr>
      <dsp:spPr>
        <a:xfrm>
          <a:off x="1468721" y="753491"/>
          <a:ext cx="5362542" cy="684991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>
              <a:solidFill>
                <a:srgbClr val="604A3F"/>
              </a:solidFill>
              <a:latin typeface="Montserrat Black" panose="00000A00000000000000" pitchFamily="2" charset="-52"/>
            </a:rPr>
            <a:t>Языческие колядки более простые, несут в себе пожелания хорошего урожая в новом году и достатка. </a:t>
          </a:r>
        </a:p>
      </dsp:txBody>
      <dsp:txXfrm>
        <a:off x="1468721" y="753491"/>
        <a:ext cx="5362542" cy="684991"/>
      </dsp:txXfrm>
    </dsp:sp>
    <dsp:sp modelId="{088D141E-C13B-44D5-ACD0-32CC3AFF6EE4}">
      <dsp:nvSpPr>
        <dsp:cNvPr id="0" name=""/>
        <dsp:cNvSpPr/>
      </dsp:nvSpPr>
      <dsp:spPr>
        <a:xfrm>
          <a:off x="1366252" y="1438482"/>
          <a:ext cx="546501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E4589E-3ABB-4A5D-BB3D-A2DCD3311EDB}">
      <dsp:nvSpPr>
        <dsp:cNvPr id="0" name=""/>
        <dsp:cNvSpPr/>
      </dsp:nvSpPr>
      <dsp:spPr>
        <a:xfrm>
          <a:off x="1468721" y="1472732"/>
          <a:ext cx="5362542" cy="684991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>
              <a:solidFill>
                <a:srgbClr val="604A3F"/>
              </a:solidFill>
              <a:latin typeface="Montserrat Black" panose="00000A00000000000000" pitchFamily="2" charset="-52"/>
            </a:rPr>
            <a:t>По тому, как пройдёт обряд колядования — будет зависеть весь следующий год. </a:t>
          </a:r>
        </a:p>
      </dsp:txBody>
      <dsp:txXfrm>
        <a:off x="1468721" y="1472732"/>
        <a:ext cx="5362542" cy="684991"/>
      </dsp:txXfrm>
    </dsp:sp>
    <dsp:sp modelId="{234343BD-CD4E-4787-89B9-ECAA17F7353A}">
      <dsp:nvSpPr>
        <dsp:cNvPr id="0" name=""/>
        <dsp:cNvSpPr/>
      </dsp:nvSpPr>
      <dsp:spPr>
        <a:xfrm>
          <a:off x="1366252" y="2157724"/>
          <a:ext cx="546501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08F564-BAB3-41EF-B781-D05F83BBC47E}">
      <dsp:nvSpPr>
        <dsp:cNvPr id="0" name=""/>
        <dsp:cNvSpPr/>
      </dsp:nvSpPr>
      <dsp:spPr>
        <a:xfrm>
          <a:off x="0" y="0"/>
          <a:ext cx="692041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911FAD-3AFE-45E4-AC70-75CCC3FA8DFC}">
      <dsp:nvSpPr>
        <dsp:cNvPr id="0" name=""/>
        <dsp:cNvSpPr/>
      </dsp:nvSpPr>
      <dsp:spPr>
        <a:xfrm>
          <a:off x="0" y="0"/>
          <a:ext cx="1384082" cy="5085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500" kern="1200" dirty="0">
              <a:solidFill>
                <a:schemeClr val="accent3">
                  <a:lumMod val="20000"/>
                  <a:lumOff val="80000"/>
                </a:schemeClr>
              </a:solidFill>
            </a:rPr>
            <a:t>.</a:t>
          </a:r>
        </a:p>
      </dsp:txBody>
      <dsp:txXfrm>
        <a:off x="0" y="0"/>
        <a:ext cx="1384082" cy="5085523"/>
      </dsp:txXfrm>
    </dsp:sp>
    <dsp:sp modelId="{F62E2E33-4EB8-45DA-B93D-53AF1BA3DEFB}">
      <dsp:nvSpPr>
        <dsp:cNvPr id="0" name=""/>
        <dsp:cNvSpPr/>
      </dsp:nvSpPr>
      <dsp:spPr>
        <a:xfrm>
          <a:off x="1487888" y="118198"/>
          <a:ext cx="5432522" cy="23639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>
              <a:solidFill>
                <a:srgbClr val="604A3F"/>
              </a:solidFill>
              <a:latin typeface="Montserrat Black" panose="00000A00000000000000" pitchFamily="2" charset="-52"/>
            </a:rPr>
            <a:t>Рождественская ель – символ эдемского дерева жизни, надежда получить доступ, к которому и приобщиться к вечности y человечества вновь появилась c рождением Христа. </a:t>
          </a:r>
        </a:p>
      </dsp:txBody>
      <dsp:txXfrm>
        <a:off x="1487888" y="118198"/>
        <a:ext cx="5432522" cy="2363973"/>
      </dsp:txXfrm>
    </dsp:sp>
    <dsp:sp modelId="{C9A38B4E-8719-4FA9-9343-D3E80EBF6761}">
      <dsp:nvSpPr>
        <dsp:cNvPr id="0" name=""/>
        <dsp:cNvSpPr/>
      </dsp:nvSpPr>
      <dsp:spPr>
        <a:xfrm>
          <a:off x="1384082" y="2482172"/>
          <a:ext cx="553632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BD2B82-ED36-4841-A76D-F6BB2B87850F}">
      <dsp:nvSpPr>
        <dsp:cNvPr id="0" name=""/>
        <dsp:cNvSpPr/>
      </dsp:nvSpPr>
      <dsp:spPr>
        <a:xfrm>
          <a:off x="1487888" y="2600370"/>
          <a:ext cx="5432522" cy="23639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>
              <a:solidFill>
                <a:srgbClr val="604A3F"/>
              </a:solidFill>
              <a:latin typeface="Montserrat Black" panose="00000A00000000000000" pitchFamily="2" charset="-52"/>
            </a:rPr>
            <a:t>Христиане украшают верхушку ели восьмиконечной звездой – в память o Вифлеемской звезде, приведшей к младенцу Иисусу волхвов c дарами. </a:t>
          </a:r>
        </a:p>
      </dsp:txBody>
      <dsp:txXfrm>
        <a:off x="1487888" y="2600370"/>
        <a:ext cx="5432522" cy="2363973"/>
      </dsp:txXfrm>
    </dsp:sp>
    <dsp:sp modelId="{62118D13-FE0F-4581-8A0A-A09629A1CD78}">
      <dsp:nvSpPr>
        <dsp:cNvPr id="0" name=""/>
        <dsp:cNvSpPr/>
      </dsp:nvSpPr>
      <dsp:spPr>
        <a:xfrm>
          <a:off x="1384082" y="4964344"/>
          <a:ext cx="553632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05711-912C-4099-8DA7-AB2CDCE94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909562-5347-4200-8099-CB5113B66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476029-DE47-40B4-B341-D4DA6DB7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EBC0B1-0FB9-445E-967A-63872D8A5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E07C84-F2B6-4E73-BC53-F6FA21FDE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57993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E8196-C764-4A38-9DC9-86B3D6114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0A5F67A-AD38-4118-9F85-4070CC56D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117491-3432-409A-8F42-6075EBA0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046613-62E6-4CDE-BBFE-D92C1B86A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2344A2-03EA-4409-AC99-9B672E1CC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33213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AC3B88C-6F37-4A53-BE1E-45AB268E0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E434B57-E0ED-4DC6-94D1-D779EF536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5B7F62-0ADC-490C-BCD4-37004358A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3CB1A1-106A-4A4D-9C6D-9100E3B3B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97EE4B-8093-48B3-B2A9-21BBA3D2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516696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00D22D-7EBB-4D71-9011-D6C751185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B17592-0CFA-4856-89C5-53846FCA3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5480DE-7EA4-4031-AEBF-8FF1A86C7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0458F8-BC9B-48B8-B044-88F3691E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FAF9CD-7473-4B1B-9288-74AE0DBBF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3531674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74E33B-CD8D-444C-A563-237A7EC5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941ECD-CEB4-4B33-B11F-AB19E14B1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5178D6-E8ED-4023-95BC-38703351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9E6B31-C5C5-445C-B431-555AF39D1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B4CB01-BDEB-4B35-B9C7-829D216D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67481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6EE005-1EF4-4382-ADD7-AD452E3E0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3844C-F5F3-4069-B694-719D94EBB8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318F75B-512A-4121-A541-EFBE7F59D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BDEFA2-6FBC-4A82-AE7B-44394F6D2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B9A150-9686-480A-8559-7B8EA1DA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FF7EC5-B503-40E2-88CA-1FD166C77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72148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320FE0-1E37-4406-B536-DD7D501A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87BE2FE-5D30-4494-89A2-A07502396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BFF34A-BC45-43E3-840B-127F0EC0A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8B74F5-B48E-40F8-A45D-00A1634F9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8A05430-D9B9-4C97-B9EF-B1311CCDE6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EFFAF23-A198-47A8-AF0E-A793E4F25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1875FD9-9B7F-4BC8-AC94-1E488647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6F81FAC-4414-42C7-9699-F67810577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2805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42D335-CB1C-468C-A135-3BF1222A3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457EB93-201A-4242-AD37-A1D916AC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6E5280-829C-44AC-905C-4764B9DC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291A08-181B-4996-8B88-C231D17C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631702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C13E1D9-E727-4708-8736-F3C3FC29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FC90C4-7987-421A-B1E4-AA9FE21D9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365C1E8-F73C-4034-92EE-56E667F9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72569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4F946B-080D-4195-B9D0-81CF1E0C7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352540-3975-479B-ABDD-5FFCFA587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79DD53-BF6D-47F4-80B9-B05E5004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572873-9BE5-45CF-A84C-2D5A2B4AB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2F7717-F661-465D-8416-CC27399A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6EDEE0-1743-4AB4-9FA4-18BFB829C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781982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AC51DA-F6CF-4ED0-B90A-C8B646E6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3F4B3C0-94C0-44C0-B837-F60CC0541C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7EC0BC1-3CDF-45DD-9843-7867A67DD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576421-EE66-4F78-89BD-118EA0FA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A699B0-6DF5-431F-A9C3-FED4AFFAE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77932F-AAED-4399-9748-3A4872E1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30624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2A7939-0CC8-4779-8E4F-CFDF52518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43964B-7FAA-424A-BB14-878789362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4B9D21-E3CD-43E9-9E67-7B7987D21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D39D0-47AA-49D0-8997-56B5F5DE36C3}" type="datetimeFigureOut">
              <a:rPr lang="ru-RU" smtClean="0"/>
              <a:t>17.10.2022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49F483-4F54-4771-A2F3-5F073FEE88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BC1D2A-A461-43D0-AC6E-21349B20D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06665-CE57-4825-8C66-6BDD81D0AE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861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917A48-3EFB-41AD-8222-D28194008D13}"/>
              </a:ext>
            </a:extLst>
          </p:cNvPr>
          <p:cNvSpPr txBox="1"/>
          <p:nvPr/>
        </p:nvSpPr>
        <p:spPr>
          <a:xfrm>
            <a:off x="1548063" y="1556085"/>
            <a:ext cx="543827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Рождественские традиции и </a:t>
            </a:r>
          </a:p>
          <a:p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обычаи в современной России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28185E2-337A-4A31-BE60-666A11FC9692}"/>
              </a:ext>
            </a:extLst>
          </p:cNvPr>
          <p:cNvSpPr/>
          <p:nvPr/>
        </p:nvSpPr>
        <p:spPr>
          <a:xfrm>
            <a:off x="0" y="0"/>
            <a:ext cx="1427747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553C8407-62E1-4000-BF77-2A5FA562A793}"/>
              </a:ext>
            </a:extLst>
          </p:cNvPr>
          <p:cNvCxnSpPr>
            <a:cxnSpLocks/>
          </p:cNvCxnSpPr>
          <p:nvPr/>
        </p:nvCxnSpPr>
        <p:spPr>
          <a:xfrm>
            <a:off x="1307432" y="2326105"/>
            <a:ext cx="4435642" cy="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Овал 16">
            <a:extLst>
              <a:ext uri="{FF2B5EF4-FFF2-40B4-BE49-F238E27FC236}">
                <a16:creationId xmlns:a16="http://schemas.microsoft.com/office/drawing/2014/main" id="{B5C63CC3-1297-4E75-BCF6-4702A04F5D64}"/>
              </a:ext>
            </a:extLst>
          </p:cNvPr>
          <p:cNvSpPr/>
          <p:nvPr/>
        </p:nvSpPr>
        <p:spPr>
          <a:xfrm>
            <a:off x="6264443" y="1487905"/>
            <a:ext cx="5438274" cy="5013152"/>
          </a:xfrm>
          <a:prstGeom prst="ellipse">
            <a:avLst/>
          </a:prstGeom>
          <a:noFill/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A74911A-A872-4A3A-B72F-476C5675D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6896" y="2069431"/>
            <a:ext cx="3553367" cy="406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8EA2FE2-0F8E-4A9D-A60A-437FD1A2D202}"/>
              </a:ext>
            </a:extLst>
          </p:cNvPr>
          <p:cNvSpPr txBox="1"/>
          <p:nvPr/>
        </p:nvSpPr>
        <p:spPr>
          <a:xfrm>
            <a:off x="1576137" y="2449795"/>
            <a:ext cx="40185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dirty="0">
                <a:solidFill>
                  <a:srgbClr val="604A3F"/>
                </a:solidFill>
                <a:latin typeface="Montserrat Black" panose="00000A00000000000000" pitchFamily="2" charset="-52"/>
              </a:rPr>
              <a:t>Работу выполнила студентка 216-Б группы, Лавренова Валерия</a:t>
            </a:r>
          </a:p>
        </p:txBody>
      </p:sp>
    </p:spTree>
    <p:extLst>
      <p:ext uri="{BB962C8B-B14F-4D97-AF65-F5344CB8AC3E}">
        <p14:creationId xmlns:p14="http://schemas.microsoft.com/office/powerpoint/2010/main" val="217993212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E96244F-7DEF-4B20-8FD5-13007A514CD3}"/>
              </a:ext>
            </a:extLst>
          </p:cNvPr>
          <p:cNvSpPr/>
          <p:nvPr/>
        </p:nvSpPr>
        <p:spPr>
          <a:xfrm>
            <a:off x="3564835" y="384314"/>
            <a:ext cx="4678017" cy="90114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Содержание</a:t>
            </a:r>
            <a:endParaRPr lang="ru-RU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35CBC-C198-466B-82CF-AE680D77AF80}"/>
              </a:ext>
            </a:extLst>
          </p:cNvPr>
          <p:cNvSpPr txBox="1"/>
          <p:nvPr/>
        </p:nvSpPr>
        <p:spPr>
          <a:xfrm>
            <a:off x="446567" y="2094615"/>
            <a:ext cx="986359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История праздника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Празднование Рождества в России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Колядки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Обряд посевания изб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Рождественская ель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600" dirty="0">
                <a:solidFill>
                  <a:srgbClr val="604A3F"/>
                </a:solidFill>
                <a:latin typeface="Montserrat Black" panose="00000A00000000000000" pitchFamily="2" charset="-52"/>
              </a:rPr>
              <a:t>Рождественская трапеза</a:t>
            </a:r>
          </a:p>
          <a:p>
            <a:pPr marL="342900" indent="-342900">
              <a:buFont typeface="+mj-lt"/>
              <a:buAutoNum type="arabicPeriod"/>
            </a:pPr>
            <a:endParaRPr lang="ru-RU" sz="3600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7084590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E78F3DC-898C-43B4-BF8D-D65FA7A0D8E7}"/>
              </a:ext>
            </a:extLst>
          </p:cNvPr>
          <p:cNvSpPr/>
          <p:nvPr/>
        </p:nvSpPr>
        <p:spPr>
          <a:xfrm>
            <a:off x="9127957" y="0"/>
            <a:ext cx="3064043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545643DD-F35B-4968-9589-A1DEDFA1A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550" y="1689434"/>
            <a:ext cx="3981450" cy="5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34658DF-01E7-404D-9488-AAE33A94213C}"/>
              </a:ext>
            </a:extLst>
          </p:cNvPr>
          <p:cNvSpPr/>
          <p:nvPr/>
        </p:nvSpPr>
        <p:spPr>
          <a:xfrm>
            <a:off x="335812" y="553015"/>
            <a:ext cx="3665748" cy="4610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b="1" kern="0" cap="all" dirty="0">
                <a:solidFill>
                  <a:srgbClr val="604A3F"/>
                </a:solidFill>
                <a:latin typeface="Montserrat Black" panose="00000A00000000000000" pitchFamily="2" charset="-52"/>
              </a:rPr>
              <a:t>История праздника 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89758D7-B6A6-4A17-9B76-F37F5836DBA0}"/>
              </a:ext>
            </a:extLst>
          </p:cNvPr>
          <p:cNvCxnSpPr/>
          <p:nvPr/>
        </p:nvCxnSpPr>
        <p:spPr>
          <a:xfrm>
            <a:off x="0" y="1203158"/>
            <a:ext cx="4796589" cy="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CB5B251-1026-4465-9834-81FCA0CCCC3F}"/>
              </a:ext>
            </a:extLst>
          </p:cNvPr>
          <p:cNvSpPr/>
          <p:nvPr/>
        </p:nvSpPr>
        <p:spPr>
          <a:xfrm>
            <a:off x="468759" y="262188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i="0" dirty="0">
                <a:solidFill>
                  <a:srgbClr val="604A3F"/>
                </a:solidFill>
                <a:effectLst/>
                <a:latin typeface="Montserrat Black" panose="00000A00000000000000" pitchFamily="2" charset="-52"/>
              </a:rPr>
              <a:t>Начало празднику положила библейская легенда: именно в этот день в Вифлееме, находящемуся к югу от Иерусалима, на свет появился Иисус Христос</a:t>
            </a:r>
            <a:r>
              <a:rPr lang="ru-RU" b="0" i="0" dirty="0">
                <a:solidFill>
                  <a:srgbClr val="604A3F"/>
                </a:solidFill>
                <a:effectLst/>
                <a:latin typeface="Montserrat Black" panose="00000A00000000000000" pitchFamily="2" charset="-52"/>
              </a:rPr>
              <a:t>. Его рождение начинают праздновать в Сочельник, вечером 6 января. Согласно легенде, в этот день на небе появилась первая звезда – та самая, что некогда привела в Вифлеем волхвов.</a:t>
            </a:r>
            <a:endParaRPr lang="ru-RU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FB8B060-4FEC-4039-B19E-3E670F767762}"/>
              </a:ext>
            </a:extLst>
          </p:cNvPr>
          <p:cNvSpPr/>
          <p:nvPr/>
        </p:nvSpPr>
        <p:spPr>
          <a:xfrm>
            <a:off x="335812" y="2422358"/>
            <a:ext cx="6458020" cy="2775256"/>
          </a:xfrm>
          <a:prstGeom prst="rect">
            <a:avLst/>
          </a:prstGeom>
          <a:noFill/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2121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Винтажные рождественские открытки">
            <a:extLst>
              <a:ext uri="{FF2B5EF4-FFF2-40B4-BE49-F238E27FC236}">
                <a16:creationId xmlns:a16="http://schemas.microsoft.com/office/drawing/2014/main" id="{4C1F3E05-41C4-42CC-BF58-F093741138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" t="2204" r="2409" b="3578"/>
          <a:stretch/>
        </p:blipFill>
        <p:spPr bwMode="auto">
          <a:xfrm>
            <a:off x="0" y="0"/>
            <a:ext cx="5260843" cy="338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D804D30-0A25-423E-9D77-92AD097C4BBD}"/>
              </a:ext>
            </a:extLst>
          </p:cNvPr>
          <p:cNvCxnSpPr>
            <a:cxnSpLocks/>
          </p:cNvCxnSpPr>
          <p:nvPr/>
        </p:nvCxnSpPr>
        <p:spPr>
          <a:xfrm>
            <a:off x="5260843" y="-1"/>
            <a:ext cx="0" cy="3382635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A1153416-B06C-4CBF-86B5-FDFD1D70613E}"/>
              </a:ext>
            </a:extLst>
          </p:cNvPr>
          <p:cNvCxnSpPr>
            <a:cxnSpLocks/>
          </p:cNvCxnSpPr>
          <p:nvPr/>
        </p:nvCxnSpPr>
        <p:spPr>
          <a:xfrm>
            <a:off x="0" y="3408947"/>
            <a:ext cx="12192000" cy="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D9D25CD-3069-40D8-B30E-371071F23FB5}"/>
              </a:ext>
            </a:extLst>
          </p:cNvPr>
          <p:cNvSpPr txBox="1"/>
          <p:nvPr/>
        </p:nvSpPr>
        <p:spPr>
          <a:xfrm>
            <a:off x="6771228" y="898358"/>
            <a:ext cx="4506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604A3F"/>
                </a:solidFill>
                <a:latin typeface="Montserrat Black" panose="00000A00000000000000" pitchFamily="2" charset="-52"/>
              </a:rPr>
              <a:t>Празднование Рождества </a:t>
            </a:r>
          </a:p>
          <a:p>
            <a:pPr algn="ctr"/>
            <a:r>
              <a:rPr lang="ru-RU" sz="2400" dirty="0">
                <a:solidFill>
                  <a:srgbClr val="604A3F"/>
                </a:solidFill>
                <a:latin typeface="Montserrat Black" panose="00000A00000000000000" pitchFamily="2" charset="-52"/>
              </a:rPr>
              <a:t>в современной России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3834640-D00C-4FDF-A29A-63B587F899C8}"/>
              </a:ext>
            </a:extLst>
          </p:cNvPr>
          <p:cNvCxnSpPr/>
          <p:nvPr/>
        </p:nvCxnSpPr>
        <p:spPr>
          <a:xfrm>
            <a:off x="955343" y="4667534"/>
            <a:ext cx="9962866" cy="0"/>
          </a:xfrm>
          <a:prstGeom prst="line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>
            <a:extLst>
              <a:ext uri="{FF2B5EF4-FFF2-40B4-BE49-F238E27FC236}">
                <a16:creationId xmlns:a16="http://schemas.microsoft.com/office/drawing/2014/main" id="{38EC9BB1-74A6-4964-A064-BBCFAEB6238E}"/>
              </a:ext>
            </a:extLst>
          </p:cNvPr>
          <p:cNvSpPr/>
          <p:nvPr/>
        </p:nvSpPr>
        <p:spPr>
          <a:xfrm>
            <a:off x="953068" y="4408227"/>
            <a:ext cx="641445" cy="5868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Montserrat Black" panose="00000A00000000000000" pitchFamily="2" charset="-52"/>
              </a:rPr>
              <a:t>1.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7928EF1A-3537-492E-BD84-D944414DDBD8}"/>
              </a:ext>
            </a:extLst>
          </p:cNvPr>
          <p:cNvSpPr/>
          <p:nvPr/>
        </p:nvSpPr>
        <p:spPr>
          <a:xfrm>
            <a:off x="6546494" y="4408227"/>
            <a:ext cx="641445" cy="5868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Montserrat Black" panose="00000A00000000000000" pitchFamily="2" charset="-52"/>
              </a:rPr>
              <a:t>2.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D43B56B2-7F3A-417F-9E96-15CAAE913482}"/>
              </a:ext>
            </a:extLst>
          </p:cNvPr>
          <p:cNvSpPr/>
          <p:nvPr/>
        </p:nvSpPr>
        <p:spPr>
          <a:xfrm>
            <a:off x="10466398" y="4408227"/>
            <a:ext cx="641445" cy="5868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Montserrat Black" panose="00000A00000000000000" pitchFamily="2" charset="-52"/>
              </a:rPr>
              <a:t>3.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120232E-B2E2-452D-8096-7DB40BCBD11A}"/>
              </a:ext>
            </a:extLst>
          </p:cNvPr>
          <p:cNvSpPr/>
          <p:nvPr/>
        </p:nvSpPr>
        <p:spPr>
          <a:xfrm>
            <a:off x="1589906" y="3948090"/>
            <a:ext cx="50337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Calibri" panose="020F0502020204030204" pitchFamily="34" charset="0"/>
              </a:rPr>
              <a:t>С 28 ноября и до 6 января </a:t>
            </a:r>
          </a:p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Calibri" panose="020F0502020204030204" pitchFamily="34" charset="0"/>
              </a:rPr>
              <a:t>в стране идёт рождественский пост.</a:t>
            </a:r>
            <a:endParaRPr lang="ru-RU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ED44D18-14B7-46A7-A0D4-91A2EDB89EE1}"/>
              </a:ext>
            </a:extLst>
          </p:cNvPr>
          <p:cNvSpPr/>
          <p:nvPr/>
        </p:nvSpPr>
        <p:spPr>
          <a:xfrm>
            <a:off x="1424423" y="4853728"/>
            <a:ext cx="52921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Calibri" panose="020F0502020204030204" pitchFamily="34" charset="0"/>
              </a:rPr>
              <a:t>Это время не только отказа от некоторой пищи, но и период духовного очищения</a:t>
            </a:r>
            <a:endParaRPr lang="ru-RU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C81E816-FD41-43AC-ABC3-ADB6D4671780}"/>
              </a:ext>
            </a:extLst>
          </p:cNvPr>
          <p:cNvSpPr/>
          <p:nvPr/>
        </p:nvSpPr>
        <p:spPr>
          <a:xfrm>
            <a:off x="6771228" y="3948090"/>
            <a:ext cx="415489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700" dirty="0">
                <a:solidFill>
                  <a:srgbClr val="604A3F"/>
                </a:solidFill>
                <a:latin typeface="Montserrat Black" panose="00000A00000000000000" pitchFamily="2" charset="-52"/>
                <a:ea typeface="Calibri" panose="020F0502020204030204" pitchFamily="34" charset="0"/>
              </a:rPr>
              <a:t>С 6 на 7 января проводится праздничное богослужение. </a:t>
            </a:r>
            <a:endParaRPr lang="ru-RU" sz="1700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F0C0EB8-F644-4AC2-929E-7F635EF650E2}"/>
              </a:ext>
            </a:extLst>
          </p:cNvPr>
          <p:cNvSpPr/>
          <p:nvPr/>
        </p:nvSpPr>
        <p:spPr>
          <a:xfrm>
            <a:off x="7039341" y="4853728"/>
            <a:ext cx="35756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Calibri" panose="020F0502020204030204" pitchFamily="34" charset="0"/>
              </a:rPr>
              <a:t>Начинается оно ещё вечером 6 января, в 17:00 и длится до 2 часов ночи. </a:t>
            </a:r>
            <a:endParaRPr lang="ru-RU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82047334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12D14DB-1CE3-4875-874F-4DCAE8319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5613" r="3509" b="46453"/>
          <a:stretch/>
        </p:blipFill>
        <p:spPr bwMode="auto">
          <a:xfrm>
            <a:off x="0" y="-295794"/>
            <a:ext cx="12192000" cy="4827689"/>
          </a:xfrm>
          <a:prstGeom prst="rect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</a:ln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FCA0860-46CF-4CCE-A082-60E97BC47DFB}"/>
              </a:ext>
            </a:extLst>
          </p:cNvPr>
          <p:cNvSpPr/>
          <p:nvPr/>
        </p:nvSpPr>
        <p:spPr>
          <a:xfrm>
            <a:off x="-80696" y="3682809"/>
            <a:ext cx="12272696" cy="84908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i="0" dirty="0">
                <a:solidFill>
                  <a:srgbClr val="604A3F"/>
                </a:solidFill>
                <a:effectLst/>
                <a:latin typeface="Montserrat Black" panose="00000A00000000000000" pitchFamily="2" charset="-52"/>
              </a:rPr>
              <a:t>Колядки</a:t>
            </a:r>
            <a:endParaRPr lang="ru-RU" sz="3200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D6504B53-D8BE-41F6-B319-A7DB71B354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0972391"/>
              </p:ext>
            </p:extLst>
          </p:nvPr>
        </p:nvGraphicFramePr>
        <p:xfrm>
          <a:off x="-775612" y="4666026"/>
          <a:ext cx="6831264" cy="2191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356406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D5865171-A809-4563-8D5E-F3E5E6335C75}"/>
              </a:ext>
            </a:extLst>
          </p:cNvPr>
          <p:cNvSpPr/>
          <p:nvPr/>
        </p:nvSpPr>
        <p:spPr>
          <a:xfrm>
            <a:off x="-463826" y="-477078"/>
            <a:ext cx="1656522" cy="153725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FAF896C-55EA-494D-A449-86D82AB9860E}"/>
              </a:ext>
            </a:extLst>
          </p:cNvPr>
          <p:cNvSpPr/>
          <p:nvPr/>
        </p:nvSpPr>
        <p:spPr>
          <a:xfrm>
            <a:off x="7438030" y="-150125"/>
            <a:ext cx="4753970" cy="12102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124843CC-30E9-4065-9EC9-17D78D929A52}"/>
              </a:ext>
            </a:extLst>
          </p:cNvPr>
          <p:cNvSpPr/>
          <p:nvPr/>
        </p:nvSpPr>
        <p:spPr>
          <a:xfrm>
            <a:off x="8423141" y="1976750"/>
            <a:ext cx="1034758" cy="101211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1B8718F-038F-49CB-8C4E-8B49B5461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965" y="597340"/>
            <a:ext cx="3649050" cy="2758820"/>
          </a:xfrm>
          <a:prstGeom prst="flowChartMerg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CCA8512-FC78-4D3C-AA86-6385988EC879}"/>
              </a:ext>
            </a:extLst>
          </p:cNvPr>
          <p:cNvSpPr/>
          <p:nvPr/>
        </p:nvSpPr>
        <p:spPr>
          <a:xfrm>
            <a:off x="1418404" y="2340191"/>
            <a:ext cx="4677596" cy="583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ru-RU" sz="2400" b="1" kern="0" dirty="0">
                <a:solidFill>
                  <a:srgbClr val="604A3F"/>
                </a:solidFill>
                <a:latin typeface="Montserrat Black" panose="00000A00000000000000" pitchFamily="2" charset="-52"/>
              </a:rPr>
              <a:t>Обряд посевания изб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767745C9-5C5A-4B9B-8C54-6D8115DEC2A8}"/>
              </a:ext>
            </a:extLst>
          </p:cNvPr>
          <p:cNvCxnSpPr>
            <a:cxnSpLocks/>
          </p:cNvCxnSpPr>
          <p:nvPr/>
        </p:nvCxnSpPr>
        <p:spPr>
          <a:xfrm>
            <a:off x="1064525" y="3698544"/>
            <a:ext cx="0" cy="2742491"/>
          </a:xfrm>
          <a:prstGeom prst="line">
            <a:avLst/>
          </a:prstGeom>
          <a:ln w="571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C1CA5888-20F0-4AF6-A8EF-4864EFF70F4F}"/>
              </a:ext>
            </a:extLst>
          </p:cNvPr>
          <p:cNvCxnSpPr>
            <a:cxnSpLocks/>
          </p:cNvCxnSpPr>
          <p:nvPr/>
        </p:nvCxnSpPr>
        <p:spPr>
          <a:xfrm>
            <a:off x="6796078" y="3698543"/>
            <a:ext cx="0" cy="2742491"/>
          </a:xfrm>
          <a:prstGeom prst="line">
            <a:avLst/>
          </a:prstGeom>
          <a:ln w="571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8674DC5-D31A-42BA-AFC2-5000C91F945E}"/>
              </a:ext>
            </a:extLst>
          </p:cNvPr>
          <p:cNvSpPr/>
          <p:nvPr/>
        </p:nvSpPr>
        <p:spPr>
          <a:xfrm>
            <a:off x="1192696" y="3487021"/>
            <a:ext cx="5483524" cy="2954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fontAlgn="base"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Times New Roman" panose="02020603050405020304" pitchFamily="18" charset="0"/>
              </a:rPr>
              <a:t>Человек во время рождественского поста освобождался от всего плохого, накопленного за предыдущий год. Теперь же нужно было «засеять» его душу зёрнами удачи и благополучия – в этом и состоял сакральный смысл посевания.</a:t>
            </a:r>
            <a:endParaRPr lang="ru-RU" sz="1600" dirty="0">
              <a:solidFill>
                <a:srgbClr val="604A3F"/>
              </a:solidFill>
              <a:effectLst/>
              <a:latin typeface="Montserrat Black" panose="00000A00000000000000" pitchFamily="2" charset="-52"/>
              <a:ea typeface="Times New Roman" panose="02020603050405020304" pitchFamily="18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1F10475-49C4-47F6-AC38-9F57477EA24D}"/>
              </a:ext>
            </a:extLst>
          </p:cNvPr>
          <p:cNvSpPr/>
          <p:nvPr/>
        </p:nvSpPr>
        <p:spPr>
          <a:xfrm>
            <a:off x="6946084" y="3487021"/>
            <a:ext cx="4874003" cy="253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fontAlgn="base">
              <a:lnSpc>
                <a:spcPct val="150000"/>
              </a:lnSpc>
              <a:spcAft>
                <a:spcPts val="1125"/>
              </a:spcAft>
            </a:pPr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  <a:ea typeface="Times New Roman" panose="02020603050405020304" pitchFamily="18" charset="0"/>
              </a:rPr>
              <a:t>Первым в избу должен был войти мужчина (чаще всего пастух), держащий торбу с овсом. Он должен был с порога начать разбрасывать зерно, одновременно желая хозяевам благополучия.</a:t>
            </a:r>
            <a:endParaRPr lang="ru-RU" sz="1600" dirty="0">
              <a:solidFill>
                <a:srgbClr val="604A3F"/>
              </a:solidFill>
              <a:effectLst/>
              <a:latin typeface="Montserrat Black" panose="00000A00000000000000" pitchFamily="2" charset="-52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59062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Винтажные новогодние и рождественские открытки. | Журнал Ярмарки Мастеров">
            <a:extLst>
              <a:ext uri="{FF2B5EF4-FFF2-40B4-BE49-F238E27FC236}">
                <a16:creationId xmlns:a16="http://schemas.microsoft.com/office/drawing/2014/main" id="{930C67D3-1DCD-4AD2-88F5-48D9F9E323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9" r="5024"/>
          <a:stretch/>
        </p:blipFill>
        <p:spPr bwMode="auto">
          <a:xfrm>
            <a:off x="0" y="0"/>
            <a:ext cx="34730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A590706-251D-405C-AA9D-626878E7DEE8}"/>
              </a:ext>
            </a:extLst>
          </p:cNvPr>
          <p:cNvSpPr/>
          <p:nvPr/>
        </p:nvSpPr>
        <p:spPr>
          <a:xfrm>
            <a:off x="0" y="0"/>
            <a:ext cx="3464653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5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C4CC85F2-FE00-4B95-845F-EF3DE7B0D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056" y="1669312"/>
            <a:ext cx="3082785" cy="518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EE6C5A5-B80C-418D-95E4-4D05E5CCD12D}"/>
              </a:ext>
            </a:extLst>
          </p:cNvPr>
          <p:cNvCxnSpPr>
            <a:cxnSpLocks/>
          </p:cNvCxnSpPr>
          <p:nvPr/>
        </p:nvCxnSpPr>
        <p:spPr>
          <a:xfrm>
            <a:off x="4767943" y="966651"/>
            <a:ext cx="7424057" cy="0"/>
          </a:xfrm>
          <a:prstGeom prst="line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B6A2068A-986F-467C-9ED7-2DB1842B2B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7185843"/>
              </p:ext>
            </p:extLst>
          </p:nvPr>
        </p:nvGraphicFramePr>
        <p:xfrm>
          <a:off x="5019764" y="1643475"/>
          <a:ext cx="6920411" cy="5085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780958D-4B57-43FE-9293-87B62D4E223F}"/>
              </a:ext>
            </a:extLst>
          </p:cNvPr>
          <p:cNvSpPr txBox="1"/>
          <p:nvPr/>
        </p:nvSpPr>
        <p:spPr>
          <a:xfrm>
            <a:off x="5901070" y="289828"/>
            <a:ext cx="4443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Рождественская ель</a:t>
            </a:r>
          </a:p>
        </p:txBody>
      </p:sp>
    </p:spTree>
    <p:extLst>
      <p:ext uri="{BB962C8B-B14F-4D97-AF65-F5344CB8AC3E}">
        <p14:creationId xmlns:p14="http://schemas.microsoft.com/office/powerpoint/2010/main" val="321676190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FE380E6-CD40-4AF4-A717-EE296727BE62}"/>
              </a:ext>
            </a:extLst>
          </p:cNvPr>
          <p:cNvSpPr/>
          <p:nvPr/>
        </p:nvSpPr>
        <p:spPr>
          <a:xfrm>
            <a:off x="0" y="0"/>
            <a:ext cx="12272696" cy="12546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rgbClr val="604A3F"/>
                </a:solidFill>
                <a:latin typeface="Montserrat Black" panose="00000A00000000000000" pitchFamily="2" charset="-52"/>
              </a:rPr>
              <a:t>Рождественская</a:t>
            </a:r>
            <a:r>
              <a:rPr lang="ru-RU" sz="3200" b="1" dirty="0">
                <a:solidFill>
                  <a:schemeClr val="bg1"/>
                </a:solidFill>
                <a:latin typeface="Montserrat Black" panose="00000A00000000000000" pitchFamily="2" charset="-52"/>
              </a:rPr>
              <a:t> </a:t>
            </a:r>
            <a:r>
              <a:rPr lang="ru-RU" sz="3200" b="1" dirty="0">
                <a:solidFill>
                  <a:srgbClr val="604A3F"/>
                </a:solidFill>
                <a:latin typeface="Montserrat Black" panose="00000A00000000000000" pitchFamily="2" charset="-52"/>
              </a:rPr>
              <a:t>трапеза</a:t>
            </a:r>
            <a:endParaRPr lang="ru-RU" sz="3200" dirty="0">
              <a:solidFill>
                <a:srgbClr val="604A3F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120EA9E-A88F-4730-A4D4-965BD07671B5}"/>
              </a:ext>
            </a:extLst>
          </p:cNvPr>
          <p:cNvSpPr/>
          <p:nvPr/>
        </p:nvSpPr>
        <p:spPr>
          <a:xfrm>
            <a:off x="369115" y="2172749"/>
            <a:ext cx="2013358" cy="3858936"/>
          </a:xfrm>
          <a:prstGeom prst="rect">
            <a:avLst/>
          </a:prstGeom>
          <a:solidFill>
            <a:schemeClr val="accent2">
              <a:lumMod val="40000"/>
              <a:lumOff val="60000"/>
              <a:alpha val="63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50FE56-CC0C-4A1E-B075-01DCD9AA261D}"/>
              </a:ext>
            </a:extLst>
          </p:cNvPr>
          <p:cNvSpPr txBox="1"/>
          <p:nvPr/>
        </p:nvSpPr>
        <p:spPr>
          <a:xfrm>
            <a:off x="1083887" y="2317898"/>
            <a:ext cx="583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01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B9B184CE-92D4-4476-9CDB-D59D951AD138}"/>
              </a:ext>
            </a:extLst>
          </p:cNvPr>
          <p:cNvCxnSpPr/>
          <p:nvPr/>
        </p:nvCxnSpPr>
        <p:spPr>
          <a:xfrm>
            <a:off x="850605" y="2817628"/>
            <a:ext cx="1084521" cy="0"/>
          </a:xfrm>
          <a:prstGeom prst="line">
            <a:avLst/>
          </a:prstGeom>
          <a:ln w="38100">
            <a:solidFill>
              <a:srgbClr val="604A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65CF1478-237C-477B-B05A-5B7A58CE9B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65"/>
          <a:stretch/>
        </p:blipFill>
        <p:spPr bwMode="auto">
          <a:xfrm>
            <a:off x="486164" y="3272877"/>
            <a:ext cx="1779259" cy="165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EEBD10-DBD5-4369-8BDC-DB4754F44A0C}"/>
              </a:ext>
            </a:extLst>
          </p:cNvPr>
          <p:cNvSpPr txBox="1"/>
          <p:nvPr/>
        </p:nvSpPr>
        <p:spPr>
          <a:xfrm>
            <a:off x="806291" y="5112288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Сочиво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ADCC1BD-A772-4D71-A948-E3DBFA00AD59}"/>
              </a:ext>
            </a:extLst>
          </p:cNvPr>
          <p:cNvSpPr/>
          <p:nvPr/>
        </p:nvSpPr>
        <p:spPr>
          <a:xfrm>
            <a:off x="2746913" y="2170777"/>
            <a:ext cx="2013358" cy="3858936"/>
          </a:xfrm>
          <a:prstGeom prst="rect">
            <a:avLst/>
          </a:prstGeom>
          <a:solidFill>
            <a:schemeClr val="accent2">
              <a:lumMod val="40000"/>
              <a:lumOff val="60000"/>
              <a:alpha val="63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078CD-BCCE-4798-B346-72A1DA537325}"/>
              </a:ext>
            </a:extLst>
          </p:cNvPr>
          <p:cNvSpPr txBox="1"/>
          <p:nvPr/>
        </p:nvSpPr>
        <p:spPr>
          <a:xfrm>
            <a:off x="3461685" y="2315926"/>
            <a:ext cx="651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02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2E689DF-A01D-4596-9C76-B0B9F6224444}"/>
              </a:ext>
            </a:extLst>
          </p:cNvPr>
          <p:cNvCxnSpPr/>
          <p:nvPr/>
        </p:nvCxnSpPr>
        <p:spPr>
          <a:xfrm>
            <a:off x="3228403" y="2815656"/>
            <a:ext cx="1084521" cy="0"/>
          </a:xfrm>
          <a:prstGeom prst="line">
            <a:avLst/>
          </a:prstGeom>
          <a:ln w="38100">
            <a:solidFill>
              <a:srgbClr val="604A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>
            <a:extLst>
              <a:ext uri="{FF2B5EF4-FFF2-40B4-BE49-F238E27FC236}">
                <a16:creationId xmlns:a16="http://schemas.microsoft.com/office/drawing/2014/main" id="{BEFC987D-6A7C-4589-9B4E-C244D8C43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2" r="6667"/>
          <a:stretch/>
        </p:blipFill>
        <p:spPr bwMode="auto">
          <a:xfrm>
            <a:off x="2874086" y="3338876"/>
            <a:ext cx="1793153" cy="160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5854F2-778C-479F-9188-048B400AF0CC}"/>
              </a:ext>
            </a:extLst>
          </p:cNvPr>
          <p:cNvSpPr txBox="1"/>
          <p:nvPr/>
        </p:nvSpPr>
        <p:spPr>
          <a:xfrm>
            <a:off x="3282950" y="511031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Взвар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BD04321-EAC1-48C1-86CA-F2A2953D87F0}"/>
              </a:ext>
            </a:extLst>
          </p:cNvPr>
          <p:cNvSpPr/>
          <p:nvPr/>
        </p:nvSpPr>
        <p:spPr>
          <a:xfrm>
            <a:off x="5113683" y="2170777"/>
            <a:ext cx="2013358" cy="3858936"/>
          </a:xfrm>
          <a:prstGeom prst="rect">
            <a:avLst/>
          </a:prstGeom>
          <a:solidFill>
            <a:schemeClr val="accent2">
              <a:lumMod val="40000"/>
              <a:lumOff val="60000"/>
              <a:alpha val="63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0D60AE-8D0D-4F51-BE3D-38AC918402A8}"/>
              </a:ext>
            </a:extLst>
          </p:cNvPr>
          <p:cNvSpPr txBox="1"/>
          <p:nvPr/>
        </p:nvSpPr>
        <p:spPr>
          <a:xfrm>
            <a:off x="5828455" y="2315926"/>
            <a:ext cx="654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03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BE6F0ECC-F748-479E-8041-5F60290CFB6A}"/>
              </a:ext>
            </a:extLst>
          </p:cNvPr>
          <p:cNvCxnSpPr/>
          <p:nvPr/>
        </p:nvCxnSpPr>
        <p:spPr>
          <a:xfrm>
            <a:off x="5595173" y="2815656"/>
            <a:ext cx="1084521" cy="0"/>
          </a:xfrm>
          <a:prstGeom prst="line">
            <a:avLst/>
          </a:prstGeom>
          <a:ln w="38100">
            <a:solidFill>
              <a:srgbClr val="604A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953D5ED-F9C9-4EE3-AF4F-D0748E3886F2}"/>
              </a:ext>
            </a:extLst>
          </p:cNvPr>
          <p:cNvSpPr txBox="1"/>
          <p:nvPr/>
        </p:nvSpPr>
        <p:spPr>
          <a:xfrm>
            <a:off x="5026954" y="5057196"/>
            <a:ext cx="2257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600" dirty="0">
                <a:solidFill>
                  <a:srgbClr val="604A3F"/>
                </a:solidFill>
                <a:latin typeface="Montserrat Black" panose="00000A00000000000000" pitchFamily="2" charset="-52"/>
              </a:rPr>
              <a:t>Запеченный гусь </a:t>
            </a:r>
          </a:p>
          <a:p>
            <a:pPr algn="ctr"/>
            <a:r>
              <a:rPr lang="ru-RU" sz="1600" dirty="0">
                <a:solidFill>
                  <a:srgbClr val="604A3F"/>
                </a:solidFill>
                <a:latin typeface="Montserrat Black" panose="00000A00000000000000" pitchFamily="2" charset="-52"/>
              </a:rPr>
              <a:t>или утка</a:t>
            </a: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DE024424-E431-4C9F-8874-E4E9559EB9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4" t="5582" r="21676"/>
          <a:stretch/>
        </p:blipFill>
        <p:spPr bwMode="auto">
          <a:xfrm>
            <a:off x="5240856" y="3338876"/>
            <a:ext cx="1793153" cy="163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E925220-8B3D-4E85-8D3C-738B6AADD232}"/>
              </a:ext>
            </a:extLst>
          </p:cNvPr>
          <p:cNvSpPr/>
          <p:nvPr/>
        </p:nvSpPr>
        <p:spPr>
          <a:xfrm>
            <a:off x="7515499" y="2170777"/>
            <a:ext cx="2013358" cy="3858936"/>
          </a:xfrm>
          <a:prstGeom prst="rect">
            <a:avLst/>
          </a:prstGeom>
          <a:solidFill>
            <a:schemeClr val="accent2">
              <a:lumMod val="40000"/>
              <a:lumOff val="60000"/>
              <a:alpha val="63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EC9161-49C2-4631-99E3-A6B7E291FBC6}"/>
              </a:ext>
            </a:extLst>
          </p:cNvPr>
          <p:cNvSpPr txBox="1"/>
          <p:nvPr/>
        </p:nvSpPr>
        <p:spPr>
          <a:xfrm>
            <a:off x="8230271" y="2315926"/>
            <a:ext cx="688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04</a:t>
            </a: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1EB9F3D2-F181-4237-A914-430FE64CB376}"/>
              </a:ext>
            </a:extLst>
          </p:cNvPr>
          <p:cNvCxnSpPr/>
          <p:nvPr/>
        </p:nvCxnSpPr>
        <p:spPr>
          <a:xfrm>
            <a:off x="7996989" y="2815656"/>
            <a:ext cx="1084521" cy="0"/>
          </a:xfrm>
          <a:prstGeom prst="line">
            <a:avLst/>
          </a:prstGeom>
          <a:ln w="38100">
            <a:solidFill>
              <a:srgbClr val="604A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C94E03D-3620-4576-9E53-BAF54C29B314}"/>
              </a:ext>
            </a:extLst>
          </p:cNvPr>
          <p:cNvSpPr txBox="1"/>
          <p:nvPr/>
        </p:nvSpPr>
        <p:spPr>
          <a:xfrm>
            <a:off x="8051536" y="5110316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Блины</a:t>
            </a: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A91F5C1D-28CC-4AC1-8535-6D6CD4C98F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25" t="16577" r="18382" b="7915"/>
          <a:stretch/>
        </p:blipFill>
        <p:spPr bwMode="auto">
          <a:xfrm>
            <a:off x="7647784" y="3338876"/>
            <a:ext cx="1748788" cy="163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E95FA2C-BB89-47CD-89B7-B66F9946219F}"/>
              </a:ext>
            </a:extLst>
          </p:cNvPr>
          <p:cNvSpPr/>
          <p:nvPr/>
        </p:nvSpPr>
        <p:spPr>
          <a:xfrm>
            <a:off x="9917315" y="2170777"/>
            <a:ext cx="2013358" cy="3858936"/>
          </a:xfrm>
          <a:prstGeom prst="rect">
            <a:avLst/>
          </a:prstGeom>
          <a:solidFill>
            <a:schemeClr val="accent2">
              <a:lumMod val="40000"/>
              <a:lumOff val="60000"/>
              <a:alpha val="63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18A1B4-2603-42CD-ACE1-755CD53E569B}"/>
              </a:ext>
            </a:extLst>
          </p:cNvPr>
          <p:cNvSpPr txBox="1"/>
          <p:nvPr/>
        </p:nvSpPr>
        <p:spPr>
          <a:xfrm>
            <a:off x="10632087" y="2315926"/>
            <a:ext cx="655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604A3F"/>
                </a:solidFill>
                <a:latin typeface="Montserrat Black" panose="00000A00000000000000" pitchFamily="2" charset="-52"/>
              </a:rPr>
              <a:t>05</a:t>
            </a:r>
          </a:p>
        </p:txBody>
      </p: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3F808AD4-E483-4402-90AD-A72387706A46}"/>
              </a:ext>
            </a:extLst>
          </p:cNvPr>
          <p:cNvCxnSpPr/>
          <p:nvPr/>
        </p:nvCxnSpPr>
        <p:spPr>
          <a:xfrm>
            <a:off x="10398805" y="2815656"/>
            <a:ext cx="1084521" cy="0"/>
          </a:xfrm>
          <a:prstGeom prst="line">
            <a:avLst/>
          </a:prstGeom>
          <a:ln w="38100">
            <a:solidFill>
              <a:srgbClr val="604A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62CDD06-B8A1-4361-BFE0-82F2904A6F85}"/>
              </a:ext>
            </a:extLst>
          </p:cNvPr>
          <p:cNvSpPr txBox="1"/>
          <p:nvPr/>
        </p:nvSpPr>
        <p:spPr>
          <a:xfrm>
            <a:off x="10216909" y="5085149"/>
            <a:ext cx="1486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Блюда из </a:t>
            </a:r>
          </a:p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свинины</a:t>
            </a:r>
          </a:p>
        </p:txBody>
      </p:sp>
      <p:pic>
        <p:nvPicPr>
          <p:cNvPr id="7178" name="Picture 10">
            <a:extLst>
              <a:ext uri="{FF2B5EF4-FFF2-40B4-BE49-F238E27FC236}">
                <a16:creationId xmlns:a16="http://schemas.microsoft.com/office/drawing/2014/main" id="{F71A3FF7-73C5-4240-9208-651288FEA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9" t="4806" r="28685" b="4806"/>
          <a:stretch/>
        </p:blipFill>
        <p:spPr bwMode="auto">
          <a:xfrm>
            <a:off x="10073710" y="3355324"/>
            <a:ext cx="1734710" cy="160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19437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F3C3F71C-7AFA-4F13-A70F-26A8C073A60A}"/>
              </a:ext>
            </a:extLst>
          </p:cNvPr>
          <p:cNvSpPr/>
          <p:nvPr/>
        </p:nvSpPr>
        <p:spPr>
          <a:xfrm>
            <a:off x="2030819" y="1828800"/>
            <a:ext cx="8867553" cy="3413051"/>
          </a:xfrm>
          <a:prstGeom prst="roundRect">
            <a:avLst/>
          </a:prstGeom>
          <a:solidFill>
            <a:schemeClr val="bg1">
              <a:lumMod val="95000"/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604A3F"/>
                </a:solidFill>
                <a:latin typeface="Montserrat Black" panose="00000A00000000000000" pitchFamily="2" charset="-52"/>
              </a:rPr>
              <a:t>Православная церковь часто призывает отказаться от народных традиций, которые давно сопровождают праздник Рождества: колядования, гаданий и игр, и отмечать его торжественно, по-церковному. И всё-таки в последние годы смысл праздника Рождества Христова вспоминает всё больше россиян. Люди посещают церковь, дарят друг другу подарки, ходят в гости, готовят традиционные рождественские блюда, и даже традиции колядования и святочных карнавалов тоже возрождаются.</a:t>
            </a:r>
          </a:p>
        </p:txBody>
      </p:sp>
    </p:spTree>
    <p:extLst>
      <p:ext uri="{BB962C8B-B14F-4D97-AF65-F5344CB8AC3E}">
        <p14:creationId xmlns:p14="http://schemas.microsoft.com/office/powerpoint/2010/main" val="152160705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2338</TotalTime>
  <Words>408</Words>
  <Application>Microsoft Office PowerPoint</Application>
  <PresentationFormat>Широкоэкранный</PresentationFormat>
  <Paragraphs>48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Montserrat Black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Валерия Лавренова</dc:creator>
  <cp:lastModifiedBy>Валерия Лавренова</cp:lastModifiedBy>
  <cp:revision>2</cp:revision>
  <dcterms:created xsi:type="dcterms:W3CDTF">2022-10-14T17:37:40Z</dcterms:created>
  <dcterms:modified xsi:type="dcterms:W3CDTF">2022-10-17T18:45:10Z</dcterms:modified>
</cp:coreProperties>
</file>

<file path=docProps/thumbnail.jpeg>
</file>